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7010400" cy="9296400"/>
  <p:defaultTextStyle>
    <a:defPPr lvl="0">
      <a:defRPr lang="es-MX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2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4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025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56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333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19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246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041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799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85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58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66FA8-74C9-439C-A67B-43284412B726}" type="datetimeFigureOut">
              <a:rPr lang="es-MX" smtClean="0"/>
              <a:t>25/08/2021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3AA3F-0032-48CF-BCE0-26CBBA00C2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289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8131" y="3429000"/>
            <a:ext cx="11615737" cy="1411941"/>
          </a:xfrm>
        </p:spPr>
        <p:txBody>
          <a:bodyPr>
            <a:noAutofit/>
          </a:bodyPr>
          <a:lstStyle/>
          <a:p>
            <a:r>
              <a:rPr lang="es-MX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Procuraduría de Protección de Niñas, Niños y Adolescentes</a:t>
            </a:r>
            <a:br>
              <a:rPr lang="es-MX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Tema: Violencia </a:t>
            </a:r>
            <a:endParaRPr lang="es-MX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83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96036" y="805218"/>
            <a:ext cx="1098644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¿Quiénes Somos?</a:t>
            </a:r>
          </a:p>
          <a:p>
            <a:pPr algn="just"/>
            <a:endParaRPr lang="es-MX" sz="24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PPNNA es la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del SEDIF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Durango que se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encarga de ser el primer contacto en la atención de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denuncias.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reportes de posibles restricciones o vulneración de derechos de niñas, niños y adolescentes, por acciones u omisiones de sus padres o tutores,  a través de la violencia o la omisión de sus cuidados.</a:t>
            </a:r>
          </a:p>
          <a:p>
            <a:pPr algn="just">
              <a:lnSpc>
                <a:spcPct val="150000"/>
              </a:lnSpc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2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5337" y="620547"/>
            <a:ext cx="10515600" cy="5699291"/>
          </a:xfrm>
        </p:spPr>
        <p:txBody>
          <a:bodyPr/>
          <a:lstStyle/>
          <a:p>
            <a:pPr marL="0" indent="0">
              <a:buNone/>
            </a:pPr>
            <a:r>
              <a:rPr lang="es-MX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Algunos de nuestros Logros </a:t>
            </a:r>
          </a:p>
          <a:p>
            <a:pPr marL="0" indent="0">
              <a:buNone/>
            </a:pPr>
            <a:endParaRPr lang="es-MX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indent="-6143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Generación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Equipos Multidisciplinarios</a:t>
            </a:r>
          </a:p>
          <a:p>
            <a:pPr marL="800100" indent="-6143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Mecanismos especiales de intervención y la Profesionalización del personal de procuración.    </a:t>
            </a:r>
          </a:p>
          <a:p>
            <a:pPr marL="800100" indent="-6143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</a:p>
          <a:p>
            <a:pPr marL="800100" indent="-614363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Cuidados Alternativos 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278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05218"/>
            <a:ext cx="10515600" cy="53717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Retos y problemáticas:</a:t>
            </a:r>
          </a:p>
          <a:p>
            <a:pPr marL="0" indent="0"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2925" indent="-357188" algn="just">
              <a:lnSpc>
                <a:spcPct val="150000"/>
              </a:lnSpc>
            </a:pP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Pandemia por COVID 19, la cortina que no permite visibilizar los casos de violencia Infantil</a:t>
            </a:r>
          </a:p>
          <a:p>
            <a:pPr marL="542925" indent="-357188" algn="just">
              <a:lnSpc>
                <a:spcPct val="150000"/>
              </a:lnSpc>
            </a:pP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normalización de la violencia</a:t>
            </a:r>
          </a:p>
          <a:p>
            <a:pPr marL="542925" indent="-357188" algn="just">
              <a:lnSpc>
                <a:spcPct val="150000"/>
              </a:lnSpc>
            </a:pP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El incremento desproporcional  de la migración internacional infantil.</a:t>
            </a:r>
          </a:p>
          <a:p>
            <a:pPr marL="542925" indent="-357188" algn="just">
              <a:lnSpc>
                <a:spcPct val="150000"/>
              </a:lnSpc>
            </a:pP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La sensibilización, especialización e intervención de los actores externos en los procesos de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restitución </a:t>
            </a:r>
            <a:r>
              <a:rPr lang="es-MX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 derechos. </a:t>
            </a:r>
            <a:endParaRPr lang="es-MX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83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147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Procuraduría de Protección de Niñas, Niños y Adolescentes Tema: Violencia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Procuraduría de Protección de Niñas, Niños y Adolescentes</dc:title>
  <dc:creator>Lic. Herrera</dc:creator>
  <cp:lastModifiedBy>Usuario de Windows</cp:lastModifiedBy>
  <cp:revision>7</cp:revision>
  <dcterms:modified xsi:type="dcterms:W3CDTF">2021-08-25T14:05:01Z</dcterms:modified>
</cp:coreProperties>
</file>