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32399288" cy="396001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8F3472-98BF-4ECF-8499-1097BCBD1159}" v="3" dt="2022-07-20T16:00:30.7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0" d="100"/>
          <a:sy n="20" d="100"/>
        </p:scale>
        <p:origin x="734" y="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fia Carrillo" userId="b0cc2ade34bd35c1" providerId="LiveId" clId="{F18F3472-98BF-4ECF-8499-1097BCBD1159}"/>
    <pc:docChg chg="custSel modSld">
      <pc:chgData name="Sofia Carrillo" userId="b0cc2ade34bd35c1" providerId="LiveId" clId="{F18F3472-98BF-4ECF-8499-1097BCBD1159}" dt="2022-07-20T16:00:48.142" v="78" actId="1076"/>
      <pc:docMkLst>
        <pc:docMk/>
      </pc:docMkLst>
      <pc:sldChg chg="addSp delSp modSp mod">
        <pc:chgData name="Sofia Carrillo" userId="b0cc2ade34bd35c1" providerId="LiveId" clId="{F18F3472-98BF-4ECF-8499-1097BCBD1159}" dt="2022-07-20T16:00:48.142" v="78" actId="1076"/>
        <pc:sldMkLst>
          <pc:docMk/>
          <pc:sldMk cId="3039796309" sldId="256"/>
        </pc:sldMkLst>
        <pc:spChg chg="mod">
          <ac:chgData name="Sofia Carrillo" userId="b0cc2ade34bd35c1" providerId="LiveId" clId="{F18F3472-98BF-4ECF-8499-1097BCBD1159}" dt="2022-07-20T15:57:25.522" v="30" actId="2711"/>
          <ac:spMkLst>
            <pc:docMk/>
            <pc:sldMk cId="3039796309" sldId="256"/>
            <ac:spMk id="29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7:32.756" v="31" actId="2711"/>
          <ac:spMkLst>
            <pc:docMk/>
            <pc:sldMk cId="3039796309" sldId="256"/>
            <ac:spMk id="30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7:55.545" v="34" actId="2711"/>
          <ac:spMkLst>
            <pc:docMk/>
            <pc:sldMk cId="3039796309" sldId="256"/>
            <ac:spMk id="31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7:55.545" v="34" actId="2711"/>
          <ac:spMkLst>
            <pc:docMk/>
            <pc:sldMk cId="3039796309" sldId="256"/>
            <ac:spMk id="32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8:06.741" v="35" actId="2711"/>
          <ac:spMkLst>
            <pc:docMk/>
            <pc:sldMk cId="3039796309" sldId="256"/>
            <ac:spMk id="33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8:06.741" v="35" actId="2711"/>
          <ac:spMkLst>
            <pc:docMk/>
            <pc:sldMk cId="3039796309" sldId="256"/>
            <ac:spMk id="34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6:00:42.687" v="76" actId="14100"/>
          <ac:spMkLst>
            <pc:docMk/>
            <pc:sldMk cId="3039796309" sldId="256"/>
            <ac:spMk id="35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8:25.778" v="37" actId="2711"/>
          <ac:spMkLst>
            <pc:docMk/>
            <pc:sldMk cId="3039796309" sldId="256"/>
            <ac:spMk id="36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8:38.311" v="38" actId="2711"/>
          <ac:spMkLst>
            <pc:docMk/>
            <pc:sldMk cId="3039796309" sldId="256"/>
            <ac:spMk id="37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7:46.361" v="33" actId="2711"/>
          <ac:spMkLst>
            <pc:docMk/>
            <pc:sldMk cId="3039796309" sldId="256"/>
            <ac:spMk id="41" creationId="{00000000-0000-0000-0000-000000000000}"/>
          </ac:spMkLst>
        </pc:spChg>
        <pc:picChg chg="add mod">
          <ac:chgData name="Sofia Carrillo" userId="b0cc2ade34bd35c1" providerId="LiveId" clId="{F18F3472-98BF-4ECF-8499-1097BCBD1159}" dt="2022-07-20T15:56:24.654" v="12" actId="14100"/>
          <ac:picMkLst>
            <pc:docMk/>
            <pc:sldMk cId="3039796309" sldId="256"/>
            <ac:picMk id="19" creationId="{3D45D82E-60D9-AD8D-1CF9-A86AE46021D0}"/>
          </ac:picMkLst>
        </pc:picChg>
        <pc:picChg chg="add mod">
          <ac:chgData name="Sofia Carrillo" userId="b0cc2ade34bd35c1" providerId="LiveId" clId="{F18F3472-98BF-4ECF-8499-1097BCBD1159}" dt="2022-07-20T16:00:36.908" v="75" actId="1076"/>
          <ac:picMkLst>
            <pc:docMk/>
            <pc:sldMk cId="3039796309" sldId="256"/>
            <ac:picMk id="20" creationId="{329211FA-049A-2CDC-4B78-16FAFFEB3257}"/>
          </ac:picMkLst>
        </pc:picChg>
        <pc:picChg chg="del">
          <ac:chgData name="Sofia Carrillo" userId="b0cc2ade34bd35c1" providerId="LiveId" clId="{F18F3472-98BF-4ECF-8499-1097BCBD1159}" dt="2022-07-20T15:55:32.006" v="1" actId="478"/>
          <ac:picMkLst>
            <pc:docMk/>
            <pc:sldMk cId="3039796309" sldId="256"/>
            <ac:picMk id="21" creationId="{00000000-0000-0000-0000-000000000000}"/>
          </ac:picMkLst>
        </pc:picChg>
        <pc:picChg chg="del">
          <ac:chgData name="Sofia Carrillo" userId="b0cc2ade34bd35c1" providerId="LiveId" clId="{F18F3472-98BF-4ECF-8499-1097BCBD1159}" dt="2022-07-20T15:55:30.140" v="0" actId="21"/>
          <ac:picMkLst>
            <pc:docMk/>
            <pc:sldMk cId="3039796309" sldId="256"/>
            <ac:picMk id="43" creationId="{00000000-0000-0000-0000-000000000000}"/>
          </ac:picMkLst>
        </pc:picChg>
        <pc:picChg chg="mod">
          <ac:chgData name="Sofia Carrillo" userId="b0cc2ade34bd35c1" providerId="LiveId" clId="{F18F3472-98BF-4ECF-8499-1097BCBD1159}" dt="2022-07-20T16:00:48.142" v="78" actId="1076"/>
          <ac:picMkLst>
            <pc:docMk/>
            <pc:sldMk cId="3039796309" sldId="256"/>
            <ac:picMk id="48" creationId="{00000000-0000-0000-0000-000000000000}"/>
          </ac:picMkLst>
        </pc:picChg>
      </pc:sldChg>
      <pc:sldChg chg="modSp mod">
        <pc:chgData name="Sofia Carrillo" userId="b0cc2ade34bd35c1" providerId="LiveId" clId="{F18F3472-98BF-4ECF-8499-1097BCBD1159}" dt="2022-07-20T16:00:05.062" v="72" actId="20577"/>
        <pc:sldMkLst>
          <pc:docMk/>
          <pc:sldMk cId="3132843203" sldId="257"/>
        </pc:sldMkLst>
        <pc:spChg chg="mod">
          <ac:chgData name="Sofia Carrillo" userId="b0cc2ade34bd35c1" providerId="LiveId" clId="{F18F3472-98BF-4ECF-8499-1097BCBD1159}" dt="2022-07-20T15:59:08.676" v="57" actId="20577"/>
          <ac:spMkLst>
            <pc:docMk/>
            <pc:sldMk cId="3132843203" sldId="257"/>
            <ac:spMk id="6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6:00:05.062" v="72" actId="20577"/>
          <ac:spMkLst>
            <pc:docMk/>
            <pc:sldMk cId="3132843203" sldId="257"/>
            <ac:spMk id="7" creationId="{00000000-0000-0000-0000-000000000000}"/>
          </ac:spMkLst>
        </pc:spChg>
        <pc:spChg chg="mod">
          <ac:chgData name="Sofia Carrillo" userId="b0cc2ade34bd35c1" providerId="LiveId" clId="{F18F3472-98BF-4ECF-8499-1097BCBD1159}" dt="2022-07-20T15:59:13.661" v="63" actId="20577"/>
          <ac:spMkLst>
            <pc:docMk/>
            <pc:sldMk cId="3132843203" sldId="257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6480867"/>
            <a:ext cx="27539395" cy="1378673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0799268"/>
            <a:ext cx="24299466" cy="9560876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0599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6039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108343"/>
            <a:ext cx="6986096" cy="3355932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108343"/>
            <a:ext cx="20553298" cy="3355932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31005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451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9872559"/>
            <a:ext cx="27944386" cy="16472575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6500971"/>
            <a:ext cx="27944386" cy="8662538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771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0541716"/>
            <a:ext cx="13769697" cy="2512595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0541716"/>
            <a:ext cx="13769697" cy="2512595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8171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108352"/>
            <a:ext cx="27944386" cy="765420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9707549"/>
            <a:ext cx="13706415" cy="475752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4465069"/>
            <a:ext cx="13706415" cy="2127593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9707549"/>
            <a:ext cx="13773917" cy="4757520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4465069"/>
            <a:ext cx="13773917" cy="2127593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850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8192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4808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40012"/>
            <a:ext cx="10449614" cy="9240044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5701703"/>
            <a:ext cx="16402140" cy="28141800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1880056"/>
            <a:ext cx="10449614" cy="22009274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802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640012"/>
            <a:ext cx="10449614" cy="9240044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5701703"/>
            <a:ext cx="16402140" cy="28141800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1880056"/>
            <a:ext cx="10449614" cy="22009274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68102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108352"/>
            <a:ext cx="27944386" cy="7654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0541716"/>
            <a:ext cx="27944386" cy="25125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36703516"/>
            <a:ext cx="728984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07DE3-236D-401D-9F86-9713A65D9BCD}" type="datetimeFigureOut">
              <a:rPr lang="es-MX" smtClean="0"/>
              <a:t>21/07/2026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36703516"/>
            <a:ext cx="1093476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36703516"/>
            <a:ext cx="7289840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8D65F-A1B7-499B-AA93-985B4B25BF1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607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uadroTexto 28"/>
          <p:cNvSpPr txBox="1"/>
          <p:nvPr/>
        </p:nvSpPr>
        <p:spPr>
          <a:xfrm>
            <a:off x="6032192" y="2665374"/>
            <a:ext cx="20334903" cy="319356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6410" b="1" dirty="0">
                <a:latin typeface="Gadugi" panose="020B0502040204020203" pitchFamily="34" charset="0"/>
                <a:ea typeface="Gadugi" panose="020B0502040204020203" pitchFamily="34" charset="0"/>
              </a:rPr>
              <a:t>TÍTULO DE LA INVESTIGACIÓN (Fuente </a:t>
            </a:r>
            <a:r>
              <a:rPr lang="es-MX" sz="6410" b="1" dirty="0" err="1">
                <a:latin typeface="Gadugi" panose="020B0502040204020203" pitchFamily="34" charset="0"/>
                <a:ea typeface="Gadugi" panose="020B0502040204020203" pitchFamily="34" charset="0"/>
              </a:rPr>
              <a:t>Gadugi</a:t>
            </a:r>
            <a:r>
              <a:rPr lang="es-MX" sz="6410" b="1" dirty="0">
                <a:latin typeface="Gadugi" panose="020B0502040204020203" pitchFamily="34" charset="0"/>
                <a:ea typeface="Gadugi" panose="020B0502040204020203" pitchFamily="34" charset="0"/>
              </a:rPr>
              <a:t> 70) </a:t>
            </a:r>
          </a:p>
          <a:p>
            <a:pPr algn="ctr"/>
            <a:r>
              <a:rPr lang="es-MX" sz="4579" b="1" dirty="0">
                <a:latin typeface="Gadugi" panose="020B0502040204020203" pitchFamily="34" charset="0"/>
                <a:ea typeface="Gadugi" panose="020B0502040204020203" pitchFamily="34" charset="0"/>
              </a:rPr>
              <a:t>Autores (Fuente </a:t>
            </a:r>
            <a:r>
              <a:rPr lang="es-MX" sz="4579" b="1" dirty="0" err="1">
                <a:latin typeface="Gadugi" panose="020B0502040204020203" pitchFamily="34" charset="0"/>
                <a:ea typeface="Gadugi" panose="020B0502040204020203" pitchFamily="34" charset="0"/>
              </a:rPr>
              <a:t>Gadugi</a:t>
            </a:r>
            <a:r>
              <a:rPr lang="es-MX" sz="4579" b="1" dirty="0">
                <a:latin typeface="Gadugi" panose="020B0502040204020203" pitchFamily="34" charset="0"/>
                <a:ea typeface="Gadugi" panose="020B0502040204020203" pitchFamily="34" charset="0"/>
              </a:rPr>
              <a:t>, 50)</a:t>
            </a:r>
            <a:endParaRPr lang="es-MX" sz="4579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s-MX" sz="4579" b="1" dirty="0">
                <a:latin typeface="Gadugi" panose="020B0502040204020203" pitchFamily="34" charset="0"/>
                <a:ea typeface="Gadugi" panose="020B0502040204020203" pitchFamily="34" charset="0"/>
              </a:rPr>
              <a:t>Institución (Fuente </a:t>
            </a:r>
            <a:r>
              <a:rPr lang="es-MX" sz="4579" b="1" dirty="0" err="1">
                <a:latin typeface="Gadugi" panose="020B0502040204020203" pitchFamily="34" charset="0"/>
                <a:ea typeface="Gadugi" panose="020B0502040204020203" pitchFamily="34" charset="0"/>
              </a:rPr>
              <a:t>Gadugi</a:t>
            </a:r>
            <a:r>
              <a:rPr lang="es-MX" sz="4579" b="1" dirty="0">
                <a:latin typeface="Gadugi" panose="020B0502040204020203" pitchFamily="34" charset="0"/>
                <a:ea typeface="Gadugi" panose="020B0502040204020203" pitchFamily="34" charset="0"/>
              </a:rPr>
              <a:t>, 50)</a:t>
            </a:r>
          </a:p>
          <a:p>
            <a:pPr algn="ctr"/>
            <a:r>
              <a:rPr lang="es-MX" sz="4579" b="1" dirty="0">
                <a:latin typeface="Gadugi" panose="020B0502040204020203" pitchFamily="34" charset="0"/>
                <a:ea typeface="Gadugi" panose="020B0502040204020203" pitchFamily="34" charset="0"/>
              </a:rPr>
              <a:t>Correo electrónico del autor principal </a:t>
            </a:r>
            <a:r>
              <a:rPr lang="es-MX" sz="4584" b="1" dirty="0">
                <a:latin typeface="Gadugi" panose="020B0502040204020203" pitchFamily="34" charset="0"/>
                <a:ea typeface="Gadugi" panose="020B0502040204020203" pitchFamily="34" charset="0"/>
              </a:rPr>
              <a:t>(Fuente </a:t>
            </a:r>
            <a:r>
              <a:rPr lang="es-MX" sz="4584" b="1" dirty="0" err="1">
                <a:latin typeface="Gadugi" panose="020B0502040204020203" pitchFamily="34" charset="0"/>
                <a:ea typeface="Gadugi" panose="020B0502040204020203" pitchFamily="34" charset="0"/>
              </a:rPr>
              <a:t>Gadugi</a:t>
            </a:r>
            <a:r>
              <a:rPr lang="es-MX" sz="4584" b="1" dirty="0">
                <a:latin typeface="Gadugi" panose="020B0502040204020203" pitchFamily="34" charset="0"/>
                <a:ea typeface="Gadugi" panose="020B0502040204020203" pitchFamily="34" charset="0"/>
              </a:rPr>
              <a:t>, 50)</a:t>
            </a:r>
            <a:endParaRPr lang="es-MX" sz="11639" b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2996039" y="6220335"/>
            <a:ext cx="26370017" cy="27719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3663" b="1" dirty="0">
                <a:latin typeface="Gadugi" panose="020B0502040204020203" pitchFamily="34" charset="0"/>
                <a:ea typeface="Gadugi" panose="020B0502040204020203" pitchFamily="34" charset="0"/>
              </a:rPr>
              <a:t>Resumen</a:t>
            </a:r>
          </a:p>
          <a:p>
            <a:r>
              <a:rPr lang="es-MX" sz="3663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40)</a:t>
            </a:r>
          </a:p>
          <a:p>
            <a:endParaRPr lang="es-MX" sz="3663" b="1" i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s-MX" sz="3663" b="1" i="1" dirty="0">
                <a:latin typeface="Gadugi" panose="020B0502040204020203" pitchFamily="34" charset="0"/>
                <a:ea typeface="Gadugi" panose="020B0502040204020203" pitchFamily="34" charset="0"/>
              </a:rPr>
              <a:t>Palabras clave: (tres)</a:t>
            </a:r>
            <a:endParaRPr lang="es-MX" sz="3663" i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3005655" y="9314784"/>
            <a:ext cx="26370017" cy="1584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3663" b="1" dirty="0">
                <a:latin typeface="Gadugi" panose="020B0502040204020203" pitchFamily="34" charset="0"/>
                <a:ea typeface="Gadugi" panose="020B0502040204020203" pitchFamily="34" charset="0"/>
              </a:rPr>
              <a:t>Introducción: </a:t>
            </a:r>
            <a:r>
              <a:rPr lang="es-ES" sz="3663" dirty="0">
                <a:latin typeface="Gadugi" panose="020B0502040204020203" pitchFamily="34" charset="0"/>
                <a:ea typeface="Gadugi" panose="020B0502040204020203" pitchFamily="34" charset="0"/>
              </a:rPr>
              <a:t>antecedentes, problemática, justificación</a:t>
            </a:r>
            <a:endParaRPr lang="es-MX" sz="3663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s-MX" sz="3663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40)</a:t>
            </a:r>
          </a:p>
          <a:p>
            <a:r>
              <a:rPr lang="es-MX" sz="3663" i="1" dirty="0">
                <a:latin typeface="Gadugi" panose="020B0502040204020203" pitchFamily="34" charset="0"/>
                <a:ea typeface="Gadugi" panose="020B0502040204020203" pitchFamily="34" charset="0"/>
              </a:rPr>
              <a:t>   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2961153" y="11220288"/>
            <a:ext cx="26370017" cy="300146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3663" b="1" dirty="0">
                <a:latin typeface="Gadugi" panose="020B0502040204020203" pitchFamily="34" charset="0"/>
                <a:ea typeface="Gadugi" panose="020B0502040204020203" pitchFamily="34" charset="0"/>
              </a:rPr>
              <a:t>Objetivo General </a:t>
            </a:r>
          </a:p>
          <a:p>
            <a:r>
              <a:rPr lang="es-MX" sz="3663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40)</a:t>
            </a:r>
          </a:p>
          <a:p>
            <a:endParaRPr lang="es-MX" sz="1832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s-MX" sz="3663" b="1" dirty="0">
                <a:latin typeface="Gadugi" panose="020B0502040204020203" pitchFamily="34" charset="0"/>
                <a:ea typeface="Gadugi" panose="020B0502040204020203" pitchFamily="34" charset="0"/>
              </a:rPr>
              <a:t>Objetivo(s) específico(s)</a:t>
            </a:r>
          </a:p>
          <a:p>
            <a:r>
              <a:rPr lang="es-MX" sz="3663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40)</a:t>
            </a:r>
          </a:p>
          <a:p>
            <a:endParaRPr lang="es-MX" sz="3663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endParaRPr lang="es-MX" sz="3663" i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3" name="Rectángulo 32"/>
          <p:cNvSpPr/>
          <p:nvPr/>
        </p:nvSpPr>
        <p:spPr>
          <a:xfrm>
            <a:off x="2961153" y="14702139"/>
            <a:ext cx="14833135" cy="32917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3663" b="1" dirty="0">
                <a:latin typeface="Gadugi" panose="020B0502040204020203" pitchFamily="34" charset="0"/>
                <a:ea typeface="Gadugi" panose="020B0502040204020203" pitchFamily="34" charset="0"/>
              </a:rPr>
              <a:t>Metodología</a:t>
            </a:r>
          </a:p>
          <a:p>
            <a:r>
              <a:rPr lang="es-MX" sz="3663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40)</a:t>
            </a:r>
          </a:p>
          <a:p>
            <a:endParaRPr lang="es-MX" sz="3663" i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4" name="Rectángulo 33"/>
          <p:cNvSpPr/>
          <p:nvPr/>
        </p:nvSpPr>
        <p:spPr>
          <a:xfrm>
            <a:off x="2961153" y="18484873"/>
            <a:ext cx="14833135" cy="46881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3663" b="1" dirty="0">
                <a:latin typeface="Gadugi" panose="020B0502040204020203" pitchFamily="34" charset="0"/>
                <a:ea typeface="Gadugi" panose="020B0502040204020203" pitchFamily="34" charset="0"/>
              </a:rPr>
              <a:t>Resultados </a:t>
            </a:r>
          </a:p>
          <a:p>
            <a:r>
              <a:rPr lang="es-MX" sz="3663" dirty="0">
                <a:latin typeface="Gadugi" panose="020B0502040204020203" pitchFamily="34" charset="0"/>
                <a:ea typeface="Gadugi" panose="020B0502040204020203" pitchFamily="34" charset="0"/>
              </a:rPr>
              <a:t>P</a:t>
            </a:r>
            <a:r>
              <a:rPr lang="es-ES" sz="3663" dirty="0" err="1">
                <a:latin typeface="Gadugi" panose="020B0502040204020203" pitchFamily="34" charset="0"/>
                <a:ea typeface="Gadugi" panose="020B0502040204020203" pitchFamily="34" charset="0"/>
              </a:rPr>
              <a:t>rincipales</a:t>
            </a:r>
            <a:r>
              <a:rPr lang="es-ES" sz="3663" dirty="0">
                <a:latin typeface="Gadugi" panose="020B0502040204020203" pitchFamily="34" charset="0"/>
                <a:ea typeface="Gadugi" panose="020B0502040204020203" pitchFamily="34" charset="0"/>
              </a:rPr>
              <a:t> hallazgos del trabajo de investigación</a:t>
            </a:r>
            <a:endParaRPr lang="es-MX" sz="3663" b="1" dirty="0">
              <a:latin typeface="Gadugi" panose="020B0502040204020203" pitchFamily="34" charset="0"/>
              <a:ea typeface="Gadugi" panose="020B0502040204020203" pitchFamily="34" charset="0"/>
            </a:endParaRPr>
          </a:p>
          <a:p>
            <a:r>
              <a:rPr lang="es-MX" sz="3663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40)</a:t>
            </a:r>
          </a:p>
          <a:p>
            <a:endParaRPr lang="es-MX" sz="3663" i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17719350" y="28216649"/>
            <a:ext cx="11536882" cy="53455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3663" b="1" dirty="0">
                <a:latin typeface="Gadugi" panose="020B0502040204020203" pitchFamily="34" charset="0"/>
                <a:ea typeface="Gadugi" panose="020B0502040204020203" pitchFamily="34" charset="0"/>
              </a:rPr>
              <a:t>Conclusiones</a:t>
            </a:r>
          </a:p>
          <a:p>
            <a:r>
              <a:rPr lang="es-MX" sz="3663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40)</a:t>
            </a:r>
          </a:p>
          <a:p>
            <a:endParaRPr lang="es-MX" sz="12934" i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3005655" y="34476880"/>
            <a:ext cx="26370017" cy="22979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2747" b="1" dirty="0">
                <a:latin typeface="Gadugi" panose="020B0502040204020203" pitchFamily="34" charset="0"/>
                <a:ea typeface="Gadugi" panose="020B0502040204020203" pitchFamily="34" charset="0"/>
              </a:rPr>
              <a:t>Referencias bibliográficas </a:t>
            </a:r>
          </a:p>
          <a:p>
            <a:r>
              <a:rPr lang="es-MX" sz="2747" dirty="0">
                <a:latin typeface="Gadugi" panose="020B0502040204020203" pitchFamily="34" charset="0"/>
                <a:ea typeface="Gadugi" panose="020B0502040204020203" pitchFamily="34" charset="0"/>
              </a:rPr>
              <a:t>Formato APA</a:t>
            </a:r>
          </a:p>
          <a:p>
            <a:r>
              <a:rPr lang="es-MX" sz="2747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30)</a:t>
            </a:r>
          </a:p>
          <a:p>
            <a:endParaRPr lang="es-MX" sz="12934" i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37" name="Rectángulo 36"/>
          <p:cNvSpPr/>
          <p:nvPr/>
        </p:nvSpPr>
        <p:spPr>
          <a:xfrm>
            <a:off x="2996039" y="37243254"/>
            <a:ext cx="26370017" cy="149353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2747" b="1" dirty="0">
                <a:latin typeface="Gadugi" panose="020B0502040204020203" pitchFamily="34" charset="0"/>
                <a:ea typeface="Gadugi" panose="020B0502040204020203" pitchFamily="34" charset="0"/>
              </a:rPr>
              <a:t>Agradecimientos</a:t>
            </a:r>
          </a:p>
          <a:p>
            <a:r>
              <a:rPr lang="es-MX" sz="2747" dirty="0">
                <a:latin typeface="Gadugi" panose="020B0502040204020203" pitchFamily="34" charset="0"/>
                <a:ea typeface="Gadugi" panose="020B0502040204020203" pitchFamily="34" charset="0"/>
              </a:rPr>
              <a:t>(tamaño mínimo de la fuente: 30)</a:t>
            </a:r>
          </a:p>
          <a:p>
            <a:endParaRPr lang="es-MX" sz="12934" i="1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45" name="Imagen 44"/>
          <p:cNvPicPr>
            <a:picLocks noChangeAspect="1"/>
          </p:cNvPicPr>
          <p:nvPr/>
        </p:nvPicPr>
        <p:blipFill rotWithShape="1">
          <a:blip r:embed="rId2"/>
          <a:srcRect l="42292" t="22469" r="21771" b="43272"/>
          <a:stretch/>
        </p:blipFill>
        <p:spPr>
          <a:xfrm>
            <a:off x="18663470" y="14583148"/>
            <a:ext cx="10667701" cy="5720363"/>
          </a:xfrm>
          <a:prstGeom prst="rect">
            <a:avLst/>
          </a:prstGeom>
        </p:spPr>
      </p:pic>
      <p:pic>
        <p:nvPicPr>
          <p:cNvPr id="48" name="Imagen 47"/>
          <p:cNvPicPr>
            <a:picLocks noChangeAspect="1"/>
          </p:cNvPicPr>
          <p:nvPr/>
        </p:nvPicPr>
        <p:blipFill rotWithShape="1">
          <a:blip r:embed="rId3"/>
          <a:srcRect l="40728" t="23210" r="21459" b="26975"/>
          <a:stretch/>
        </p:blipFill>
        <p:spPr>
          <a:xfrm>
            <a:off x="19283328" y="21320077"/>
            <a:ext cx="7889013" cy="6268302"/>
          </a:xfrm>
          <a:prstGeom prst="rect">
            <a:avLst/>
          </a:prstGeom>
        </p:spPr>
      </p:pic>
      <p:pic>
        <p:nvPicPr>
          <p:cNvPr id="49" name="Imagen 48"/>
          <p:cNvPicPr>
            <a:picLocks noChangeAspect="1"/>
          </p:cNvPicPr>
          <p:nvPr/>
        </p:nvPicPr>
        <p:blipFill rotWithShape="1">
          <a:blip r:embed="rId4"/>
          <a:srcRect l="38958" t="37654" r="22500" b="41050"/>
          <a:stretch/>
        </p:blipFill>
        <p:spPr>
          <a:xfrm>
            <a:off x="4621246" y="24992239"/>
            <a:ext cx="10374182" cy="3224409"/>
          </a:xfrm>
          <a:prstGeom prst="rect">
            <a:avLst/>
          </a:prstGeom>
        </p:spPr>
      </p:pic>
      <p:sp>
        <p:nvSpPr>
          <p:cNvPr id="50" name="CuadroTexto 49"/>
          <p:cNvSpPr txBox="1"/>
          <p:nvPr/>
        </p:nvSpPr>
        <p:spPr>
          <a:xfrm rot="19396111">
            <a:off x="6121706" y="14481903"/>
            <a:ext cx="21170524" cy="4319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7471" b="1" dirty="0">
                <a:solidFill>
                  <a:schemeClr val="bg2">
                    <a:lumMod val="75000"/>
                  </a:schemeClr>
                </a:solidFill>
              </a:rPr>
              <a:t>DISEÑO LIBRE</a:t>
            </a:r>
          </a:p>
        </p:txBody>
      </p:sp>
      <p:sp>
        <p:nvSpPr>
          <p:cNvPr id="51" name="Rectángulo 50"/>
          <p:cNvSpPr/>
          <p:nvPr/>
        </p:nvSpPr>
        <p:spPr>
          <a:xfrm>
            <a:off x="28354652" y="12808588"/>
            <a:ext cx="1631263" cy="1186101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vert270" wrap="square" lIns="591096" tIns="295536" rIns="591096" bIns="29553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MX" sz="1832" b="1" dirty="0">
                <a:latin typeface="Sitka Text" panose="02000505000000020004" pitchFamily="2" charset="0"/>
              </a:rPr>
              <a:t>Se pueden agregar la cantidad de imágenes, tablas o gráficas que se considere necesario </a:t>
            </a:r>
            <a:endParaRPr lang="es-MX" sz="1832" i="1" dirty="0">
              <a:latin typeface="Sitka Text" panose="02000505000000020004" pitchFamily="2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29211FA-049A-2CDC-4B78-16FAFFEB32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728" t="23210" r="21459" b="26975"/>
          <a:stretch/>
        </p:blipFill>
        <p:spPr>
          <a:xfrm>
            <a:off x="6253132" y="28695345"/>
            <a:ext cx="6075393" cy="482727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041E48C-59B3-1B97-E6DA-57758C1355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98"/>
            <a:ext cx="32400000" cy="220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9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Tema de 2022">
  <a:themeElements>
    <a:clrScheme name="Office 2013 - Tema de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Tema de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Tema de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126</TotalTime>
  <Words>172</Words>
  <Application>Microsoft Office PowerPoint</Application>
  <PresentationFormat>Personalizado</PresentationFormat>
  <Paragraphs>30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Gadugi</vt:lpstr>
      <vt:lpstr>Sitka Text</vt:lpstr>
      <vt:lpstr>Office 2013 - Tema de 2022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COCYTED LAGUNA</dc:creator>
  <cp:lastModifiedBy>Sofia Carrillo</cp:lastModifiedBy>
  <cp:revision>19</cp:revision>
  <dcterms:created xsi:type="dcterms:W3CDTF">2021-05-27T17:24:55Z</dcterms:created>
  <dcterms:modified xsi:type="dcterms:W3CDTF">2026-07-21T06:49:41Z</dcterms:modified>
</cp:coreProperties>
</file>