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4"/>
  </p:notesMasterIdLst>
  <p:sldIdLst>
    <p:sldId id="376" r:id="rId4"/>
    <p:sldId id="259" r:id="rId5"/>
    <p:sldId id="307" r:id="rId6"/>
    <p:sldId id="309" r:id="rId7"/>
    <p:sldId id="310" r:id="rId8"/>
    <p:sldId id="312" r:id="rId9"/>
    <p:sldId id="313" r:id="rId10"/>
    <p:sldId id="375" r:id="rId11"/>
    <p:sldId id="315" r:id="rId12"/>
    <p:sldId id="316" r:id="rId13"/>
    <p:sldId id="318" r:id="rId14"/>
    <p:sldId id="319" r:id="rId15"/>
    <p:sldId id="314" r:id="rId16"/>
    <p:sldId id="321" r:id="rId17"/>
    <p:sldId id="322" r:id="rId18"/>
    <p:sldId id="324" r:id="rId19"/>
    <p:sldId id="325" r:id="rId20"/>
    <p:sldId id="327" r:id="rId21"/>
    <p:sldId id="328" r:id="rId22"/>
    <p:sldId id="330" r:id="rId23"/>
    <p:sldId id="331" r:id="rId24"/>
    <p:sldId id="332" r:id="rId25"/>
    <p:sldId id="333" r:id="rId26"/>
    <p:sldId id="334" r:id="rId27"/>
    <p:sldId id="336" r:id="rId28"/>
    <p:sldId id="337" r:id="rId29"/>
    <p:sldId id="338" r:id="rId30"/>
    <p:sldId id="339" r:id="rId31"/>
    <p:sldId id="340" r:id="rId32"/>
    <p:sldId id="3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887-4EA9-A452-6731FCCB8E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887-4EA9-A452-6731FCCB8ECD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87-4EA9-A452-6731FCCB8E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3887-4EA9-A452-6731FCCB8E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3887-4EA9-A452-6731FCCB8ECD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87-4EA9-A452-6731FCCB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21344432"/>
        <c:axId val="-988428416"/>
      </c:barChart>
      <c:catAx>
        <c:axId val="-1021344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s-MX"/>
          </a:p>
        </c:txPr>
        <c:crossAx val="-988428416"/>
        <c:crosses val="autoZero"/>
        <c:auto val="1"/>
        <c:lblAlgn val="ctr"/>
        <c:lblOffset val="100"/>
        <c:noMultiLvlLbl val="0"/>
      </c:catAx>
      <c:valAx>
        <c:axId val="-9884284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s-MX"/>
          </a:p>
        </c:txPr>
        <c:crossAx val="-102134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F4B-4CB5-BC65-D88BC38F5C7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F4B-4CB5-BC65-D88BC38F5C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4B-4CB5-BC65-D88BC38F5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614-4B41-B2A8-7974468E0F1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14-4B41-B2A8-7974468E0F1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4-4B41-B2A8-7974468E0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F8E-4060-8370-FCDF60E8CB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F8E-4060-8370-FCDF60E8CB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E-4060-8370-FCDF60E8C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191-47D5-A7CF-CBEE4333EA1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191-47D5-A7CF-CBEE4333EA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91-47D5-A7CF-CBEE4333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00">
            <a:extLst>
              <a:ext uri="{FF2B5EF4-FFF2-40B4-BE49-F238E27FC236}">
                <a16:creationId xmlns:a16="http://schemas.microsoft.com/office/drawing/2014/main" id="{ABAC4D8F-CA6E-4639-8892-51818207428E}"/>
              </a:ext>
            </a:extLst>
          </p:cNvPr>
          <p:cNvGrpSpPr/>
          <p:nvPr userDrawn="1"/>
        </p:nvGrpSpPr>
        <p:grpSpPr>
          <a:xfrm rot="8100000">
            <a:off x="10090171" y="-1239149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F24ADBE-11D2-4540-ACC5-D3376BDB1D7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0F613D-18A4-4011-B115-733CE8EF4E2F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C8A6AC-EC30-43CF-9921-D7D08AC84BC7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D8E41AE-8A79-4CBD-92B1-C25D0535ADF5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20C297-24A8-415F-A82D-29AF53245A75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C4F934-CFAF-49A8-8D91-36B37FE216B2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75D4320-DE94-404C-91D9-14DF753CCF7F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496E441-A897-4997-A860-348C54276AC5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D4AD4B-8537-4092-AF5F-699CD01D3D30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694142-263C-4DA2-87AD-8F23DD3AFA16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83EAE6-F41B-43F1-B443-8FE33B40E683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2E79340-F012-4323-8642-EB66FEFCF935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223882-FCDB-414E-88A3-3261BEB1849F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DD4351-78E0-40ED-8021-8E6699FD261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002D3D-0AE0-46E3-AEA0-A119261E2F8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CD5350-3C0F-49AA-ADFA-83E01851AE21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D407B0-7F4A-4931-8935-8F314E50F003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54EEF8-CF1B-48F2-9AAE-6F47BA875AB4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CF370C-4A44-4D7D-A74B-82B62F56CC90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E59F1B-F041-4FBB-BD2C-FE9C31A24453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B1364F-39F6-48BA-BA6F-D98FFECB5413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6EA86B-B477-4F86-BBD4-5B093D56B04A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BB49302-88F3-4B84-AB8C-1873112BB99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6E53E2-80C2-4009-B42C-75958367ECA4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AE1125-4495-408B-AB7F-E9426A90B27A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038A5E-53DB-48AC-B1C4-1946E1A50F3B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305E66-EC98-48A2-91EE-4F2B6BA5E2A7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3E4873-F185-4078-8005-726119701C4C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CEBE27-868A-44E0-9D91-9D5443B088A5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AA1110-5085-4008-8BE3-37C2128CC9CE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583640-6BAC-4CCC-8D4C-C068D80E070B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AFBA0C-DE7C-4945-9620-DC92C936448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E759159-34C6-410A-B771-5811000E7B52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B21BDD-E33F-499E-9150-1D906FE2E7E0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219741-D6D9-4B7E-AA01-9662FC8C12C4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624ECCA-8E3B-4D14-85F3-0F18531AD6D8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05B4A7-2820-4A12-8D5F-4DA08187C0B1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6C7CB4D-E2BC-48CD-B761-A1AFD13797C6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94C83B-5D14-4D3F-B3A8-5D80DE25B0DD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8493C0-CF95-4D88-ACD9-44F8EDFC28D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E61AC1-85C5-4697-BEAE-43AA38A0385C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2F54718-A9B8-4350-AC96-FC7F627163B7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3C69D7-1541-46AC-B056-8B0F3377C5D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E3C3A81-90B2-4DFD-A2E0-40D2593D7DF9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658A1A-8F63-4F41-9DD6-BCF36FBF19F5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14A8A4-D2EB-427F-BB65-56F6E71733AA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969390D-95F9-4AF1-8CC4-0E3C8960AB75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58E721B-875E-45E5-9D7B-0A5EDAB634DD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0350FBF-0B18-4166-A227-C578FD5A953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B434CE-6452-4EDB-875B-24BEB01297B6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4F04F8-958C-49D8-A3E0-A292DA6E7712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F9F9DC-2712-4959-AE67-04C708379943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CC8F68-3A94-4870-881F-193B67A3305A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4E3ED7F-2461-45AA-A48C-E1D86AF68184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6AE8E3E-4B1E-4A16-A481-7954EE2291F1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7FCBCC1-95FB-417D-9549-87BC59CD7BD1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EBDCBB6-BC99-4767-ADD0-323EE629F93D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4583594-E380-4390-84CF-BAF2B02A639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B8EB73-5829-4512-8B9A-BDCF78FDCD48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947550-FDAF-4575-BB74-161E5E984364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FFC55C-3AD5-46F3-91CD-918DE79650B5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A327464-B8AF-4C8A-BB10-7C32F749D53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BEC7-C243-4FE7-B926-E4FB1FAA9953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E82B64A-017A-4D82-B1CA-867214114210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5191343-58CE-45A7-A2D4-9F7522D718A0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941465A-62CD-4781-ACFF-67F089439246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DE16BD99-6187-41D7-B3ED-C11624E3C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4646">
            <a:off x="143559" y="1837430"/>
            <a:ext cx="4995948" cy="4416275"/>
          </a:xfrm>
          <a:prstGeom prst="rect">
            <a:avLst/>
          </a:prstGeom>
        </p:spPr>
      </p:pic>
      <p:grpSp>
        <p:nvGrpSpPr>
          <p:cNvPr id="70" name="Graphic 100">
            <a:extLst>
              <a:ext uri="{FF2B5EF4-FFF2-40B4-BE49-F238E27FC236}">
                <a16:creationId xmlns:a16="http://schemas.microsoft.com/office/drawing/2014/main" id="{A084A82E-64B7-4281-BAB2-B370F41C2BBE}"/>
              </a:ext>
            </a:extLst>
          </p:cNvPr>
          <p:cNvGrpSpPr/>
          <p:nvPr userDrawn="1"/>
        </p:nvGrpSpPr>
        <p:grpSpPr>
          <a:xfrm rot="13507739">
            <a:off x="10210684" y="3789697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F517BD5-4B75-4CEE-AEBE-E096B6A0420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A5A21F-F16B-43A1-AEEE-B3A416BC4E6D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CBE5387-FF58-4344-8397-7D89579AC81C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5090D7F-A979-40FB-BC9E-ED45232B9CBC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E70B9DE-3B33-4E71-B0A7-17EEB07D9C26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E53479C-1C75-4361-8749-97CB09E63B07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8B6756-396C-43E2-966B-98C564B7A322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C0A26D-DCE4-4F67-A7EA-FDF1CCDF24F9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829A310-CB25-456E-A4A4-0D361712CE8C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ECB5F2-B648-4D25-8E2C-BE9D8BDDDD0A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DDA090-6E5E-4AB6-82CE-52B8514FAC6C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9CB18B-0F38-4EF7-84B4-6E1216F03847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6DF3D9-93F4-4099-A002-BC0A152D0F79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3EB1A91-8D20-4416-AE2C-FF4CF5F5642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D6ECB45-3458-4B42-9DEA-7088C614F535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B914D0E-6A09-440A-B990-965A81F577FD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433626A-6F6D-4E70-8187-40FC5F1B674C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A25B45B-5363-4411-8DF4-09CDB32CA6DC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04EB094-603A-45EF-80E9-BF5EA654AD6E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658F946-0EDC-470C-863F-FB3693DE96E4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697056-6356-49C1-9252-635324779791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062B83F-3763-4534-9740-88A3A6775373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B0C0FD6-41AB-41BB-8CAF-A8BFB0F103C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ED8879F-8E6E-404C-8EC5-C3E5BA76CFBF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B65E7F-9D40-483D-843C-FD24C971836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D77F12B-3767-4813-9CF1-316B8E7A16B6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D0325F8-5FC6-4F97-84E7-3E17E849D51A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5A85B1E-84BC-4530-94A8-95E5B00178C0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1521FFD-8E26-4BBE-A435-A4838AFC0F89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484A187-DB0A-42A9-B3FE-054377C9B8A2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4648FBF-267F-4DF9-B194-61EBC5C8A7FD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67A8A37-5793-409D-872E-BDC7D24104B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56E72E1-74E4-4F5D-962E-782E09695A3E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7013B-C883-4B68-9C96-B1EED81E9ACC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AF7DF0C-A47E-4AA6-A595-3869A47154C8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1F34B16-037F-4AE7-B28D-BAD52DD39280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6445959-787B-4DC7-A2E4-49CCB1822EA3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C646035-8754-4A54-914D-D978CC08C92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3014493-052F-4E14-9F2B-8969EADE0FC6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5D33E9-FF52-40BC-9B7E-FFF14E0C6D84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4EC456-ACCF-4E89-946B-9999664CC5BF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7356623-FD29-41F1-9DDE-D908F13EE9B0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A651A43-AF5F-441D-9F20-DB11692B6A3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A24770F-4183-4660-A6AA-55497873846D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98191A4-8A52-4268-B63F-0CEFFE7CD1D2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C01BF9C-2F68-4145-9A5B-95DBC0BD3D40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5312187-F4F2-4745-97EA-19C393D1DE20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ADCA6EE-65E0-4A9D-AF68-F4F8E6766AA4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21DD919-FB13-421A-B24E-5C73492EED95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EB20BF4-0849-41C5-BD4E-F0975A3E6435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039E160-C746-43DC-A0E7-9037FDA0E8F0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395C51A-C59D-4C2B-AA8A-16358F462C45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A4A8984-562A-4C44-A00E-41E3D0474457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05A9AF1-0F20-401E-BCDE-EE95186EA0D3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CA1C2ED-856F-4158-AEE8-8C2C0274ECA0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1561FF8-8538-4BC0-BC53-F7A8581C1E8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E10380A-FBB2-4D4C-AC1A-2CDA351D03FB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82A588D-8154-4B37-B38A-37C16767181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C3502A6-31AE-4AFA-9C64-2240FA886420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3406CD1-A72A-4AE7-9633-E189BF7D5F7A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36645CD-2053-4C96-97A3-ABC5F6E3BBBA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AF9D7A7-F5A4-47B6-BD8E-8AF9E7BA8B2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3B9AF57-D62E-49D5-9355-3A4BC1D3098C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BEC05DF-A406-4204-B5F8-F0D43011CEB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B68B8A4-C9C9-4B4E-83F9-A5F513AF0F02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3FF538B-4E68-4970-8C28-020E390AA23D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C97A66A-D8D4-4C74-8BDA-924436F877CA}"/>
              </a:ext>
            </a:extLst>
          </p:cNvPr>
          <p:cNvGrpSpPr/>
          <p:nvPr userDrawn="1"/>
        </p:nvGrpSpPr>
        <p:grpSpPr>
          <a:xfrm>
            <a:off x="5110470" y="-1345899"/>
            <a:ext cx="7986947" cy="9551583"/>
            <a:chOff x="5110470" y="-1345899"/>
            <a:chExt cx="7986947" cy="9551583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F0513D3-2E5F-42BA-9438-4808B5199648}"/>
                </a:ext>
              </a:extLst>
            </p:cNvPr>
            <p:cNvSpPr/>
            <p:nvPr/>
          </p:nvSpPr>
          <p:spPr>
            <a:xfrm rot="19224478" flipH="1">
              <a:off x="7719280" y="4503935"/>
              <a:ext cx="5378137" cy="900798"/>
            </a:xfrm>
            <a:custGeom>
              <a:avLst/>
              <a:gdLst>
                <a:gd name="connsiteX0" fmla="*/ 0 w 5378137"/>
                <a:gd name="connsiteY0" fmla="*/ 0 h 900798"/>
                <a:gd name="connsiteX1" fmla="*/ 744994 w 5378137"/>
                <a:gd name="connsiteY1" fmla="*/ 900798 h 900798"/>
                <a:gd name="connsiteX2" fmla="*/ 5134561 w 5378137"/>
                <a:gd name="connsiteY2" fmla="*/ 900798 h 900798"/>
                <a:gd name="connsiteX3" fmla="*/ 5378137 w 5378137"/>
                <a:gd name="connsiteY3" fmla="*/ 699352 h 900798"/>
                <a:gd name="connsiteX4" fmla="*/ 5378137 w 5378137"/>
                <a:gd name="connsiteY4" fmla="*/ 0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137" h="900798">
                  <a:moveTo>
                    <a:pt x="0" y="0"/>
                  </a:moveTo>
                  <a:lnTo>
                    <a:pt x="744994" y="900798"/>
                  </a:lnTo>
                  <a:lnTo>
                    <a:pt x="5134561" y="900798"/>
                  </a:lnTo>
                  <a:lnTo>
                    <a:pt x="5378137" y="699352"/>
                  </a:lnTo>
                  <a:lnTo>
                    <a:pt x="537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38A7B88-2983-43F4-AA3E-4EE5FA01AFA3}"/>
                </a:ext>
              </a:extLst>
            </p:cNvPr>
            <p:cNvSpPr/>
            <p:nvPr/>
          </p:nvSpPr>
          <p:spPr>
            <a:xfrm rot="19224478" flipH="1">
              <a:off x="6826366" y="4367020"/>
              <a:ext cx="6124972" cy="173562"/>
            </a:xfrm>
            <a:custGeom>
              <a:avLst/>
              <a:gdLst>
                <a:gd name="connsiteX0" fmla="*/ 0 w 6124972"/>
                <a:gd name="connsiteY0" fmla="*/ 0 h 173562"/>
                <a:gd name="connsiteX1" fmla="*/ 143543 w 6124972"/>
                <a:gd name="connsiteY1" fmla="*/ 173562 h 173562"/>
                <a:gd name="connsiteX2" fmla="*/ 6124972 w 6124972"/>
                <a:gd name="connsiteY2" fmla="*/ 173562 h 173562"/>
                <a:gd name="connsiteX3" fmla="*/ 6124972 w 6124972"/>
                <a:gd name="connsiteY3" fmla="*/ 0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4972" h="173562">
                  <a:moveTo>
                    <a:pt x="0" y="0"/>
                  </a:moveTo>
                  <a:lnTo>
                    <a:pt x="143543" y="173562"/>
                  </a:lnTo>
                  <a:lnTo>
                    <a:pt x="6124972" y="173562"/>
                  </a:lnTo>
                  <a:lnTo>
                    <a:pt x="6124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217DD3E-F0A3-477D-A0C8-D54FC1CAA35A}"/>
                </a:ext>
              </a:extLst>
            </p:cNvPr>
            <p:cNvSpPr/>
            <p:nvPr/>
          </p:nvSpPr>
          <p:spPr>
            <a:xfrm rot="3062081">
              <a:off x="1271450" y="2979494"/>
              <a:ext cx="9551583" cy="900798"/>
            </a:xfrm>
            <a:custGeom>
              <a:avLst/>
              <a:gdLst>
                <a:gd name="connsiteX0" fmla="*/ 0 w 9551583"/>
                <a:gd name="connsiteY0" fmla="*/ 900798 h 900798"/>
                <a:gd name="connsiteX1" fmla="*/ 728550 w 9551583"/>
                <a:gd name="connsiteY1" fmla="*/ 0 h 900798"/>
                <a:gd name="connsiteX2" fmla="*/ 9551583 w 9551583"/>
                <a:gd name="connsiteY2" fmla="*/ 0 h 900798"/>
                <a:gd name="connsiteX3" fmla="*/ 8823034 w 9551583"/>
                <a:gd name="connsiteY3" fmla="*/ 900798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1583" h="900798">
                  <a:moveTo>
                    <a:pt x="0" y="900798"/>
                  </a:moveTo>
                  <a:lnTo>
                    <a:pt x="728550" y="0"/>
                  </a:lnTo>
                  <a:lnTo>
                    <a:pt x="9551583" y="0"/>
                  </a:lnTo>
                  <a:lnTo>
                    <a:pt x="8823034" y="9007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D06E61C-E918-4944-8AD4-CAD3C4106A48}"/>
                </a:ext>
              </a:extLst>
            </p:cNvPr>
            <p:cNvSpPr/>
            <p:nvPr/>
          </p:nvSpPr>
          <p:spPr>
            <a:xfrm rot="3062081">
              <a:off x="715547" y="3343112"/>
              <a:ext cx="8963408" cy="173562"/>
            </a:xfrm>
            <a:custGeom>
              <a:avLst/>
              <a:gdLst>
                <a:gd name="connsiteX0" fmla="*/ 0 w 8963408"/>
                <a:gd name="connsiteY0" fmla="*/ 173562 h 173562"/>
                <a:gd name="connsiteX1" fmla="*/ 140374 w 8963408"/>
                <a:gd name="connsiteY1" fmla="*/ 0 h 173562"/>
                <a:gd name="connsiteX2" fmla="*/ 8963408 w 8963408"/>
                <a:gd name="connsiteY2" fmla="*/ 0 h 173562"/>
                <a:gd name="connsiteX3" fmla="*/ 8823034 w 8963408"/>
                <a:gd name="connsiteY3" fmla="*/ 173562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3408" h="173562">
                  <a:moveTo>
                    <a:pt x="0" y="173562"/>
                  </a:moveTo>
                  <a:lnTo>
                    <a:pt x="140374" y="0"/>
                  </a:lnTo>
                  <a:lnTo>
                    <a:pt x="8963408" y="0"/>
                  </a:lnTo>
                  <a:lnTo>
                    <a:pt x="8823034" y="1735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6A48CD9-D0E2-4950-8F5C-03D00D8F829B}"/>
              </a:ext>
            </a:extLst>
          </p:cNvPr>
          <p:cNvGrpSpPr/>
          <p:nvPr userDrawn="1"/>
        </p:nvGrpSpPr>
        <p:grpSpPr>
          <a:xfrm>
            <a:off x="4594918" y="-1216189"/>
            <a:ext cx="8834860" cy="9292166"/>
            <a:chOff x="4594918" y="-1216189"/>
            <a:chExt cx="8834860" cy="9292166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35B4F93-6CC2-43A3-BD75-C1835ABC9F18}"/>
                </a:ext>
              </a:extLst>
            </p:cNvPr>
            <p:cNvSpPr/>
            <p:nvPr/>
          </p:nvSpPr>
          <p:spPr>
            <a:xfrm rot="3005986" flipH="1">
              <a:off x="2453654" y="3220637"/>
              <a:ext cx="9292166" cy="418514"/>
            </a:xfrm>
            <a:custGeom>
              <a:avLst/>
              <a:gdLst>
                <a:gd name="connsiteX0" fmla="*/ 9292166 w 9292166"/>
                <a:gd name="connsiteY0" fmla="*/ 418514 h 418514"/>
                <a:gd name="connsiteX1" fmla="*/ 8942231 w 9292166"/>
                <a:gd name="connsiteY1" fmla="*/ 0 h 418514"/>
                <a:gd name="connsiteX2" fmla="*/ 0 w 9292166"/>
                <a:gd name="connsiteY2" fmla="*/ 0 h 418514"/>
                <a:gd name="connsiteX3" fmla="*/ 349934 w 9292166"/>
                <a:gd name="connsiteY3" fmla="*/ 418514 h 4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2166" h="418514">
                  <a:moveTo>
                    <a:pt x="9292166" y="418514"/>
                  </a:moveTo>
                  <a:lnTo>
                    <a:pt x="8942231" y="0"/>
                  </a:lnTo>
                  <a:lnTo>
                    <a:pt x="0" y="0"/>
                  </a:lnTo>
                  <a:lnTo>
                    <a:pt x="349934" y="4185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D17848A-12D2-40E7-9EE1-8A22072667B0}"/>
                </a:ext>
              </a:extLst>
            </p:cNvPr>
            <p:cNvSpPr/>
            <p:nvPr/>
          </p:nvSpPr>
          <p:spPr>
            <a:xfrm rot="19200000">
              <a:off x="4594918" y="3928604"/>
              <a:ext cx="8834860" cy="785553"/>
            </a:xfrm>
            <a:custGeom>
              <a:avLst/>
              <a:gdLst>
                <a:gd name="connsiteX0" fmla="*/ 99664 w 8834860"/>
                <a:gd name="connsiteY0" fmla="*/ 0 h 785553"/>
                <a:gd name="connsiteX1" fmla="*/ 72419 w 8834860"/>
                <a:gd name="connsiteY1" fmla="*/ 60767 h 785553"/>
                <a:gd name="connsiteX2" fmla="*/ 0 w 8834860"/>
                <a:gd name="connsiteY2" fmla="*/ 0 h 785553"/>
                <a:gd name="connsiteX3" fmla="*/ 539381 w 8834860"/>
                <a:gd name="connsiteY3" fmla="*/ 0 h 785553"/>
                <a:gd name="connsiteX4" fmla="*/ 391937 w 8834860"/>
                <a:gd name="connsiteY4" fmla="*/ 328875 h 785553"/>
                <a:gd name="connsiteX5" fmla="*/ 228402 w 8834860"/>
                <a:gd name="connsiteY5" fmla="*/ 191652 h 785553"/>
                <a:gd name="connsiteX6" fmla="*/ 314325 w 8834860"/>
                <a:gd name="connsiteY6" fmla="*/ 0 h 785553"/>
                <a:gd name="connsiteX7" fmla="*/ 979103 w 8834860"/>
                <a:gd name="connsiteY7" fmla="*/ 0 h 785553"/>
                <a:gd name="connsiteX8" fmla="*/ 711455 w 8834860"/>
                <a:gd name="connsiteY8" fmla="*/ 596982 h 785553"/>
                <a:gd name="connsiteX9" fmla="*/ 547920 w 8834860"/>
                <a:gd name="connsiteY9" fmla="*/ 459759 h 785553"/>
                <a:gd name="connsiteX10" fmla="*/ 754042 w 8834860"/>
                <a:gd name="connsiteY10" fmla="*/ 0 h 785553"/>
                <a:gd name="connsiteX11" fmla="*/ 1418820 w 8834860"/>
                <a:gd name="connsiteY11" fmla="*/ 0 h 785553"/>
                <a:gd name="connsiteX12" fmla="*/ 1066629 w 8834860"/>
                <a:gd name="connsiteY12" fmla="*/ 785552 h 785553"/>
                <a:gd name="connsiteX13" fmla="*/ 936184 w 8834860"/>
                <a:gd name="connsiteY13" fmla="*/ 785552 h 785553"/>
                <a:gd name="connsiteX14" fmla="*/ 867438 w 8834860"/>
                <a:gd name="connsiteY14" fmla="*/ 727867 h 785553"/>
                <a:gd name="connsiteX15" fmla="*/ 1193763 w 8834860"/>
                <a:gd name="connsiteY15" fmla="*/ 0 h 785553"/>
                <a:gd name="connsiteX16" fmla="*/ 1858539 w 8834860"/>
                <a:gd name="connsiteY16" fmla="*/ 0 h 785553"/>
                <a:gd name="connsiteX17" fmla="*/ 1506353 w 8834860"/>
                <a:gd name="connsiteY17" fmla="*/ 785552 h 785553"/>
                <a:gd name="connsiteX18" fmla="*/ 1281292 w 8834860"/>
                <a:gd name="connsiteY18" fmla="*/ 785552 h 785553"/>
                <a:gd name="connsiteX19" fmla="*/ 1633481 w 8834860"/>
                <a:gd name="connsiteY19" fmla="*/ 2 h 785553"/>
                <a:gd name="connsiteX20" fmla="*/ 2298256 w 8834860"/>
                <a:gd name="connsiteY20" fmla="*/ 0 h 785553"/>
                <a:gd name="connsiteX21" fmla="*/ 1946064 w 8834860"/>
                <a:gd name="connsiteY21" fmla="*/ 785553 h 785553"/>
                <a:gd name="connsiteX22" fmla="*/ 1721006 w 8834860"/>
                <a:gd name="connsiteY22" fmla="*/ 785552 h 785553"/>
                <a:gd name="connsiteX23" fmla="*/ 2073196 w 8834860"/>
                <a:gd name="connsiteY23" fmla="*/ 0 h 785553"/>
                <a:gd name="connsiteX24" fmla="*/ 2708393 w 8834860"/>
                <a:gd name="connsiteY24" fmla="*/ 0 h 785553"/>
                <a:gd name="connsiteX25" fmla="*/ 2356201 w 8834860"/>
                <a:gd name="connsiteY25" fmla="*/ 785552 h 785553"/>
                <a:gd name="connsiteX26" fmla="*/ 2131146 w 8834860"/>
                <a:gd name="connsiteY26" fmla="*/ 785552 h 785553"/>
                <a:gd name="connsiteX27" fmla="*/ 2483333 w 8834860"/>
                <a:gd name="connsiteY27" fmla="*/ 0 h 785553"/>
                <a:gd name="connsiteX28" fmla="*/ 3148110 w 8834860"/>
                <a:gd name="connsiteY28" fmla="*/ 0 h 785553"/>
                <a:gd name="connsiteX29" fmla="*/ 2795922 w 8834860"/>
                <a:gd name="connsiteY29" fmla="*/ 785552 h 785553"/>
                <a:gd name="connsiteX30" fmla="*/ 2570865 w 8834860"/>
                <a:gd name="connsiteY30" fmla="*/ 785552 h 785553"/>
                <a:gd name="connsiteX31" fmla="*/ 2923056 w 8834860"/>
                <a:gd name="connsiteY31" fmla="*/ 0 h 785553"/>
                <a:gd name="connsiteX32" fmla="*/ 3587828 w 8834860"/>
                <a:gd name="connsiteY32" fmla="*/ 0 h 785553"/>
                <a:gd name="connsiteX33" fmla="*/ 3235641 w 8834860"/>
                <a:gd name="connsiteY33" fmla="*/ 785552 h 785553"/>
                <a:gd name="connsiteX34" fmla="*/ 3010583 w 8834860"/>
                <a:gd name="connsiteY34" fmla="*/ 785552 h 785553"/>
                <a:gd name="connsiteX35" fmla="*/ 3362771 w 8834860"/>
                <a:gd name="connsiteY35" fmla="*/ 0 h 785553"/>
                <a:gd name="connsiteX36" fmla="*/ 4027547 w 8834860"/>
                <a:gd name="connsiteY36" fmla="*/ 0 h 785553"/>
                <a:gd name="connsiteX37" fmla="*/ 3675358 w 8834860"/>
                <a:gd name="connsiteY37" fmla="*/ 785552 h 785553"/>
                <a:gd name="connsiteX38" fmla="*/ 3450302 w 8834860"/>
                <a:gd name="connsiteY38" fmla="*/ 785552 h 785553"/>
                <a:gd name="connsiteX39" fmla="*/ 3802492 w 8834860"/>
                <a:gd name="connsiteY39" fmla="*/ 0 h 785553"/>
                <a:gd name="connsiteX40" fmla="*/ 4467261 w 8834860"/>
                <a:gd name="connsiteY40" fmla="*/ 0 h 785553"/>
                <a:gd name="connsiteX41" fmla="*/ 4115078 w 8834860"/>
                <a:gd name="connsiteY41" fmla="*/ 785552 h 785553"/>
                <a:gd name="connsiteX42" fmla="*/ 3890021 w 8834860"/>
                <a:gd name="connsiteY42" fmla="*/ 785552 h 785553"/>
                <a:gd name="connsiteX43" fmla="*/ 4242210 w 8834860"/>
                <a:gd name="connsiteY43" fmla="*/ 0 h 785553"/>
                <a:gd name="connsiteX44" fmla="*/ 4906980 w 8834860"/>
                <a:gd name="connsiteY44" fmla="*/ 0 h 785553"/>
                <a:gd name="connsiteX45" fmla="*/ 4554793 w 8834860"/>
                <a:gd name="connsiteY45" fmla="*/ 785552 h 785553"/>
                <a:gd name="connsiteX46" fmla="*/ 4329739 w 8834860"/>
                <a:gd name="connsiteY46" fmla="*/ 785552 h 785553"/>
                <a:gd name="connsiteX47" fmla="*/ 4681922 w 8834860"/>
                <a:gd name="connsiteY47" fmla="*/ 1 h 785553"/>
                <a:gd name="connsiteX48" fmla="*/ 5346701 w 8834860"/>
                <a:gd name="connsiteY48" fmla="*/ 0 h 785553"/>
                <a:gd name="connsiteX49" fmla="*/ 4994511 w 8834860"/>
                <a:gd name="connsiteY49" fmla="*/ 785552 h 785553"/>
                <a:gd name="connsiteX50" fmla="*/ 4769454 w 8834860"/>
                <a:gd name="connsiteY50" fmla="*/ 785552 h 785553"/>
                <a:gd name="connsiteX51" fmla="*/ 5121645 w 8834860"/>
                <a:gd name="connsiteY51" fmla="*/ 0 h 785553"/>
                <a:gd name="connsiteX52" fmla="*/ 5786417 w 8834860"/>
                <a:gd name="connsiteY52" fmla="*/ 0 h 785553"/>
                <a:gd name="connsiteX53" fmla="*/ 5434232 w 8834860"/>
                <a:gd name="connsiteY53" fmla="*/ 785552 h 785553"/>
                <a:gd name="connsiteX54" fmla="*/ 5209172 w 8834860"/>
                <a:gd name="connsiteY54" fmla="*/ 785553 h 785553"/>
                <a:gd name="connsiteX55" fmla="*/ 5561364 w 8834860"/>
                <a:gd name="connsiteY55" fmla="*/ 0 h 785553"/>
                <a:gd name="connsiteX56" fmla="*/ 6226140 w 8834860"/>
                <a:gd name="connsiteY56" fmla="*/ 0 h 785553"/>
                <a:gd name="connsiteX57" fmla="*/ 5873949 w 8834860"/>
                <a:gd name="connsiteY57" fmla="*/ 785552 h 785553"/>
                <a:gd name="connsiteX58" fmla="*/ 5648891 w 8834860"/>
                <a:gd name="connsiteY58" fmla="*/ 785552 h 785553"/>
                <a:gd name="connsiteX59" fmla="*/ 6001078 w 8834860"/>
                <a:gd name="connsiteY59" fmla="*/ 0 h 785553"/>
                <a:gd name="connsiteX60" fmla="*/ 6665861 w 8834860"/>
                <a:gd name="connsiteY60" fmla="*/ 0 h 785553"/>
                <a:gd name="connsiteX61" fmla="*/ 6313672 w 8834860"/>
                <a:gd name="connsiteY61" fmla="*/ 785552 h 785553"/>
                <a:gd name="connsiteX62" fmla="*/ 6088612 w 8834860"/>
                <a:gd name="connsiteY62" fmla="*/ 785552 h 785553"/>
                <a:gd name="connsiteX63" fmla="*/ 6440801 w 8834860"/>
                <a:gd name="connsiteY63" fmla="*/ 0 h 785553"/>
                <a:gd name="connsiteX64" fmla="*/ 7105570 w 8834860"/>
                <a:gd name="connsiteY64" fmla="*/ 0 h 785553"/>
                <a:gd name="connsiteX65" fmla="*/ 6753386 w 8834860"/>
                <a:gd name="connsiteY65" fmla="*/ 785552 h 785553"/>
                <a:gd name="connsiteX66" fmla="*/ 6528326 w 8834860"/>
                <a:gd name="connsiteY66" fmla="*/ 785552 h 785553"/>
                <a:gd name="connsiteX67" fmla="*/ 6880515 w 8834860"/>
                <a:gd name="connsiteY67" fmla="*/ 0 h 785553"/>
                <a:gd name="connsiteX68" fmla="*/ 7515709 w 8834860"/>
                <a:gd name="connsiteY68" fmla="*/ 0 h 785553"/>
                <a:gd name="connsiteX69" fmla="*/ 7163521 w 8834860"/>
                <a:gd name="connsiteY69" fmla="*/ 785552 h 785553"/>
                <a:gd name="connsiteX70" fmla="*/ 6938464 w 8834860"/>
                <a:gd name="connsiteY70" fmla="*/ 785552 h 785553"/>
                <a:gd name="connsiteX71" fmla="*/ 7290651 w 8834860"/>
                <a:gd name="connsiteY71" fmla="*/ 0 h 785553"/>
                <a:gd name="connsiteX72" fmla="*/ 7955425 w 8834860"/>
                <a:gd name="connsiteY72" fmla="*/ 0 h 785553"/>
                <a:gd name="connsiteX73" fmla="*/ 7603238 w 8834860"/>
                <a:gd name="connsiteY73" fmla="*/ 785553 h 785553"/>
                <a:gd name="connsiteX74" fmla="*/ 7378182 w 8834860"/>
                <a:gd name="connsiteY74" fmla="*/ 785552 h 785553"/>
                <a:gd name="connsiteX75" fmla="*/ 7730367 w 8834860"/>
                <a:gd name="connsiteY75" fmla="*/ 0 h 785553"/>
                <a:gd name="connsiteX76" fmla="*/ 8395144 w 8834860"/>
                <a:gd name="connsiteY76" fmla="*/ 0 h 785553"/>
                <a:gd name="connsiteX77" fmla="*/ 8042954 w 8834860"/>
                <a:gd name="connsiteY77" fmla="*/ 785552 h 785553"/>
                <a:gd name="connsiteX78" fmla="*/ 7817897 w 8834860"/>
                <a:gd name="connsiteY78" fmla="*/ 785552 h 785553"/>
                <a:gd name="connsiteX79" fmla="*/ 8170086 w 8834860"/>
                <a:gd name="connsiteY79" fmla="*/ 0 h 785553"/>
                <a:gd name="connsiteX80" fmla="*/ 8834860 w 8834860"/>
                <a:gd name="connsiteY80" fmla="*/ 0 h 785553"/>
                <a:gd name="connsiteX81" fmla="*/ 8760454 w 8834860"/>
                <a:gd name="connsiteY81" fmla="*/ 165963 h 785553"/>
                <a:gd name="connsiteX82" fmla="*/ 8277182 w 8834860"/>
                <a:gd name="connsiteY82" fmla="*/ 741903 h 785553"/>
                <a:gd name="connsiteX83" fmla="*/ 8609803 w 8834860"/>
                <a:gd name="connsiteY83" fmla="*/ 0 h 7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834860" h="785553">
                  <a:moveTo>
                    <a:pt x="99664" y="0"/>
                  </a:moveTo>
                  <a:lnTo>
                    <a:pt x="72419" y="60767"/>
                  </a:lnTo>
                  <a:lnTo>
                    <a:pt x="0" y="0"/>
                  </a:lnTo>
                  <a:close/>
                  <a:moveTo>
                    <a:pt x="539381" y="0"/>
                  </a:moveTo>
                  <a:lnTo>
                    <a:pt x="391937" y="328875"/>
                  </a:lnTo>
                  <a:lnTo>
                    <a:pt x="228402" y="191652"/>
                  </a:lnTo>
                  <a:lnTo>
                    <a:pt x="314325" y="0"/>
                  </a:lnTo>
                  <a:close/>
                  <a:moveTo>
                    <a:pt x="979103" y="0"/>
                  </a:moveTo>
                  <a:lnTo>
                    <a:pt x="711455" y="596982"/>
                  </a:lnTo>
                  <a:lnTo>
                    <a:pt x="547920" y="459759"/>
                  </a:lnTo>
                  <a:lnTo>
                    <a:pt x="754042" y="0"/>
                  </a:lnTo>
                  <a:close/>
                  <a:moveTo>
                    <a:pt x="1418820" y="0"/>
                  </a:moveTo>
                  <a:lnTo>
                    <a:pt x="1066629" y="785552"/>
                  </a:lnTo>
                  <a:lnTo>
                    <a:pt x="936184" y="785552"/>
                  </a:lnTo>
                  <a:lnTo>
                    <a:pt x="867438" y="727867"/>
                  </a:lnTo>
                  <a:lnTo>
                    <a:pt x="1193763" y="0"/>
                  </a:lnTo>
                  <a:close/>
                  <a:moveTo>
                    <a:pt x="1858539" y="0"/>
                  </a:moveTo>
                  <a:lnTo>
                    <a:pt x="1506353" y="785552"/>
                  </a:lnTo>
                  <a:lnTo>
                    <a:pt x="1281292" y="785552"/>
                  </a:lnTo>
                  <a:lnTo>
                    <a:pt x="1633481" y="2"/>
                  </a:lnTo>
                  <a:close/>
                  <a:moveTo>
                    <a:pt x="2298256" y="0"/>
                  </a:moveTo>
                  <a:lnTo>
                    <a:pt x="1946064" y="785553"/>
                  </a:lnTo>
                  <a:lnTo>
                    <a:pt x="1721006" y="785552"/>
                  </a:lnTo>
                  <a:lnTo>
                    <a:pt x="2073196" y="0"/>
                  </a:lnTo>
                  <a:close/>
                  <a:moveTo>
                    <a:pt x="2708393" y="0"/>
                  </a:moveTo>
                  <a:lnTo>
                    <a:pt x="2356201" y="785552"/>
                  </a:lnTo>
                  <a:lnTo>
                    <a:pt x="2131146" y="785552"/>
                  </a:lnTo>
                  <a:lnTo>
                    <a:pt x="2483333" y="0"/>
                  </a:lnTo>
                  <a:close/>
                  <a:moveTo>
                    <a:pt x="3148110" y="0"/>
                  </a:moveTo>
                  <a:lnTo>
                    <a:pt x="2795922" y="785552"/>
                  </a:lnTo>
                  <a:lnTo>
                    <a:pt x="2570865" y="785552"/>
                  </a:lnTo>
                  <a:lnTo>
                    <a:pt x="2923056" y="0"/>
                  </a:lnTo>
                  <a:close/>
                  <a:moveTo>
                    <a:pt x="3587828" y="0"/>
                  </a:moveTo>
                  <a:lnTo>
                    <a:pt x="3235641" y="785552"/>
                  </a:lnTo>
                  <a:lnTo>
                    <a:pt x="3010583" y="785552"/>
                  </a:lnTo>
                  <a:lnTo>
                    <a:pt x="3362771" y="0"/>
                  </a:lnTo>
                  <a:close/>
                  <a:moveTo>
                    <a:pt x="4027547" y="0"/>
                  </a:moveTo>
                  <a:lnTo>
                    <a:pt x="3675358" y="785552"/>
                  </a:lnTo>
                  <a:lnTo>
                    <a:pt x="3450302" y="785552"/>
                  </a:lnTo>
                  <a:lnTo>
                    <a:pt x="3802492" y="0"/>
                  </a:lnTo>
                  <a:close/>
                  <a:moveTo>
                    <a:pt x="4467261" y="0"/>
                  </a:moveTo>
                  <a:lnTo>
                    <a:pt x="4115078" y="785552"/>
                  </a:lnTo>
                  <a:lnTo>
                    <a:pt x="3890021" y="785552"/>
                  </a:lnTo>
                  <a:lnTo>
                    <a:pt x="4242210" y="0"/>
                  </a:lnTo>
                  <a:close/>
                  <a:moveTo>
                    <a:pt x="4906980" y="0"/>
                  </a:moveTo>
                  <a:lnTo>
                    <a:pt x="4554793" y="785552"/>
                  </a:lnTo>
                  <a:lnTo>
                    <a:pt x="4329739" y="785552"/>
                  </a:lnTo>
                  <a:lnTo>
                    <a:pt x="4681922" y="1"/>
                  </a:lnTo>
                  <a:close/>
                  <a:moveTo>
                    <a:pt x="5346701" y="0"/>
                  </a:moveTo>
                  <a:lnTo>
                    <a:pt x="4994511" y="785552"/>
                  </a:lnTo>
                  <a:lnTo>
                    <a:pt x="4769454" y="785552"/>
                  </a:lnTo>
                  <a:lnTo>
                    <a:pt x="5121645" y="0"/>
                  </a:lnTo>
                  <a:close/>
                  <a:moveTo>
                    <a:pt x="5786417" y="0"/>
                  </a:moveTo>
                  <a:lnTo>
                    <a:pt x="5434232" y="785552"/>
                  </a:lnTo>
                  <a:lnTo>
                    <a:pt x="5209172" y="785553"/>
                  </a:lnTo>
                  <a:lnTo>
                    <a:pt x="5561364" y="0"/>
                  </a:lnTo>
                  <a:close/>
                  <a:moveTo>
                    <a:pt x="6226140" y="0"/>
                  </a:moveTo>
                  <a:lnTo>
                    <a:pt x="5873949" y="785552"/>
                  </a:lnTo>
                  <a:lnTo>
                    <a:pt x="5648891" y="785552"/>
                  </a:lnTo>
                  <a:lnTo>
                    <a:pt x="6001078" y="0"/>
                  </a:lnTo>
                  <a:close/>
                  <a:moveTo>
                    <a:pt x="6665861" y="0"/>
                  </a:moveTo>
                  <a:lnTo>
                    <a:pt x="6313672" y="785552"/>
                  </a:lnTo>
                  <a:lnTo>
                    <a:pt x="6088612" y="785552"/>
                  </a:lnTo>
                  <a:lnTo>
                    <a:pt x="6440801" y="0"/>
                  </a:lnTo>
                  <a:close/>
                  <a:moveTo>
                    <a:pt x="7105570" y="0"/>
                  </a:moveTo>
                  <a:lnTo>
                    <a:pt x="6753386" y="785552"/>
                  </a:lnTo>
                  <a:lnTo>
                    <a:pt x="6528326" y="785552"/>
                  </a:lnTo>
                  <a:lnTo>
                    <a:pt x="6880515" y="0"/>
                  </a:lnTo>
                  <a:close/>
                  <a:moveTo>
                    <a:pt x="7515709" y="0"/>
                  </a:moveTo>
                  <a:lnTo>
                    <a:pt x="7163521" y="785552"/>
                  </a:lnTo>
                  <a:lnTo>
                    <a:pt x="6938464" y="785552"/>
                  </a:lnTo>
                  <a:lnTo>
                    <a:pt x="7290651" y="0"/>
                  </a:lnTo>
                  <a:close/>
                  <a:moveTo>
                    <a:pt x="7955425" y="0"/>
                  </a:moveTo>
                  <a:lnTo>
                    <a:pt x="7603238" y="785553"/>
                  </a:lnTo>
                  <a:lnTo>
                    <a:pt x="7378182" y="785552"/>
                  </a:lnTo>
                  <a:lnTo>
                    <a:pt x="7730367" y="0"/>
                  </a:lnTo>
                  <a:close/>
                  <a:moveTo>
                    <a:pt x="8395144" y="0"/>
                  </a:moveTo>
                  <a:lnTo>
                    <a:pt x="8042954" y="785552"/>
                  </a:lnTo>
                  <a:lnTo>
                    <a:pt x="7817897" y="785552"/>
                  </a:lnTo>
                  <a:lnTo>
                    <a:pt x="8170086" y="0"/>
                  </a:lnTo>
                  <a:close/>
                  <a:moveTo>
                    <a:pt x="8834860" y="0"/>
                  </a:moveTo>
                  <a:lnTo>
                    <a:pt x="8760454" y="165963"/>
                  </a:lnTo>
                  <a:lnTo>
                    <a:pt x="8277182" y="741903"/>
                  </a:lnTo>
                  <a:lnTo>
                    <a:pt x="8609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572DEC0-5BA1-4B7E-800B-7707F26C5800}"/>
              </a:ext>
            </a:extLst>
          </p:cNvPr>
          <p:cNvGrpSpPr/>
          <p:nvPr userDrawn="1"/>
        </p:nvGrpSpPr>
        <p:grpSpPr>
          <a:xfrm>
            <a:off x="3482918" y="-1332673"/>
            <a:ext cx="8737840" cy="9460345"/>
            <a:chOff x="3482918" y="-1332673"/>
            <a:chExt cx="8737840" cy="9460345"/>
          </a:xfrm>
          <a:solidFill>
            <a:schemeClr val="accent1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1C23E7F-6FC1-4552-BEFC-D3AEB454CDC6}"/>
                </a:ext>
              </a:extLst>
            </p:cNvPr>
            <p:cNvSpPr/>
            <p:nvPr/>
          </p:nvSpPr>
          <p:spPr>
            <a:xfrm rot="19437919" flipV="1">
              <a:off x="6249174" y="-1332673"/>
              <a:ext cx="3663373" cy="2664986"/>
            </a:xfrm>
            <a:custGeom>
              <a:avLst/>
              <a:gdLst>
                <a:gd name="connsiteX0" fmla="*/ 0 w 3663373"/>
                <a:gd name="connsiteY0" fmla="*/ 2664986 h 2664986"/>
                <a:gd name="connsiteX1" fmla="*/ 421411 w 3663373"/>
                <a:gd name="connsiteY1" fmla="*/ 2358422 h 2664986"/>
                <a:gd name="connsiteX2" fmla="*/ 435745 w 3663373"/>
                <a:gd name="connsiteY2" fmla="*/ 419135 h 2664986"/>
                <a:gd name="connsiteX3" fmla="*/ 3087216 w 3663373"/>
                <a:gd name="connsiteY3" fmla="*/ 419135 h 2664986"/>
                <a:gd name="connsiteX4" fmla="*/ 3663373 w 3663373"/>
                <a:gd name="connsiteY4" fmla="*/ 0 h 2664986"/>
                <a:gd name="connsiteX5" fmla="*/ 27601 w 3663373"/>
                <a:gd name="connsiteY5" fmla="*/ 0 h 2664986"/>
                <a:gd name="connsiteX6" fmla="*/ 27601 w 3663373"/>
                <a:gd name="connsiteY6" fmla="*/ 2530 h 2664986"/>
                <a:gd name="connsiteX7" fmla="*/ 19679 w 3663373"/>
                <a:gd name="connsiteY7" fmla="*/ 2471 h 266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373" h="2664986">
                  <a:moveTo>
                    <a:pt x="0" y="2664986"/>
                  </a:moveTo>
                  <a:lnTo>
                    <a:pt x="421411" y="2358422"/>
                  </a:lnTo>
                  <a:lnTo>
                    <a:pt x="435745" y="419135"/>
                  </a:lnTo>
                  <a:lnTo>
                    <a:pt x="3087216" y="419135"/>
                  </a:lnTo>
                  <a:lnTo>
                    <a:pt x="3663373" y="0"/>
                  </a:lnTo>
                  <a:lnTo>
                    <a:pt x="27601" y="0"/>
                  </a:lnTo>
                  <a:lnTo>
                    <a:pt x="27601" y="2530"/>
                  </a:lnTo>
                  <a:lnTo>
                    <a:pt x="19679" y="2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4B1DAC-27EF-4815-B15C-8F2952227DE5}"/>
                </a:ext>
              </a:extLst>
            </p:cNvPr>
            <p:cNvSpPr/>
            <p:nvPr/>
          </p:nvSpPr>
          <p:spPr>
            <a:xfrm rot="3062081">
              <a:off x="5593025" y="1499940"/>
              <a:ext cx="4517625" cy="8737840"/>
            </a:xfrm>
            <a:custGeom>
              <a:avLst/>
              <a:gdLst>
                <a:gd name="connsiteX0" fmla="*/ 64557 w 4517625"/>
                <a:gd name="connsiteY0" fmla="*/ 3610 h 8737840"/>
                <a:gd name="connsiteX1" fmla="*/ 76123 w 4517625"/>
                <a:gd name="connsiteY1" fmla="*/ 3695 h 8737840"/>
                <a:gd name="connsiteX2" fmla="*/ 76123 w 4517625"/>
                <a:gd name="connsiteY2" fmla="*/ 0 h 8737840"/>
                <a:gd name="connsiteX3" fmla="*/ 3761102 w 4517625"/>
                <a:gd name="connsiteY3" fmla="*/ 0 h 8737840"/>
                <a:gd name="connsiteX4" fmla="*/ 4517625 w 4517625"/>
                <a:gd name="connsiteY4" fmla="*/ 611863 h 8737840"/>
                <a:gd name="connsiteX5" fmla="*/ 671941 w 4517625"/>
                <a:gd name="connsiteY5" fmla="*/ 611863 h 8737840"/>
                <a:gd name="connsiteX6" fmla="*/ 617523 w 4517625"/>
                <a:gd name="connsiteY6" fmla="*/ 7974318 h 8737840"/>
                <a:gd name="connsiteX7" fmla="*/ 0 w 4517625"/>
                <a:gd name="connsiteY7" fmla="*/ 8737840 h 873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7625" h="8737840">
                  <a:moveTo>
                    <a:pt x="64557" y="3610"/>
                  </a:moveTo>
                  <a:lnTo>
                    <a:pt x="76123" y="3695"/>
                  </a:lnTo>
                  <a:lnTo>
                    <a:pt x="76123" y="0"/>
                  </a:lnTo>
                  <a:lnTo>
                    <a:pt x="3761102" y="0"/>
                  </a:lnTo>
                  <a:lnTo>
                    <a:pt x="4517625" y="611863"/>
                  </a:lnTo>
                  <a:lnTo>
                    <a:pt x="671941" y="611863"/>
                  </a:lnTo>
                  <a:lnTo>
                    <a:pt x="617523" y="7974318"/>
                  </a:lnTo>
                  <a:lnTo>
                    <a:pt x="0" y="87378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00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08B09E-D437-490D-8188-4A4ADC4D5A71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805C83D-6534-49BF-834B-37AE5D7EA3B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C0D28B-7E22-4217-8DDF-E13EC5B355DA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7448CE-9294-402C-8381-5FD390800EEA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DB571C-522A-43B0-8C1D-BF0E34CE7D32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184D7C-735D-4F42-B639-2AE6E76AFE30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C5B961-0250-48FD-956E-D49932C04DC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EF794C-0BAB-47C4-9700-865C83A605E0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F12099-2851-40EE-9D65-942D8DE7F3CF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5077C3-4550-46DC-85E2-AC2C80B4E0D1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C71530E-829A-4679-8B63-826F25CFEED8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37889C-78EF-49F2-BDD2-F3C7630C2D91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224205CF-0ABB-4D43-83ED-2BBD8D0CB5C9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4409A38B-035B-4DA4-8742-3F6AA4F8108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720799B5-53B5-4D2D-8F91-91287543654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97161DB7-B085-4A0C-B8EE-5258ABD9901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47C35E36-0C7E-49AF-A9E9-77A1CA8DEB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654466C2-8478-4035-9332-9B8038EB435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52FF0F-BCC6-4A7E-BE76-5E59EA88FA35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2A1C81F-94F9-4A16-A021-DE5A0F6BCE5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2874D90-5FF4-43D9-85F0-81F25BDB803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6A3919-8D8D-4B0D-B701-5E72E5C5DB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00025FA-2301-4B48-8C22-A54E1818CD3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AABAE5C-968A-4DC3-9D2C-46EFA2058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107D2C-5940-4139-B801-7F427F8396C0}"/>
              </a:ext>
            </a:extLst>
          </p:cNvPr>
          <p:cNvGrpSpPr/>
          <p:nvPr userDrawn="1"/>
        </p:nvGrpSpPr>
        <p:grpSpPr>
          <a:xfrm>
            <a:off x="3631988" y="3254904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EBEE1D0-44C7-49CF-869C-CCF12306C3C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E8C580-A827-4EA7-90EE-B9A7709854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4894A2-CA4E-46EE-B01B-F92552552F6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72E6827-905D-4AC7-8B0A-339DA5D5BC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94FFE5-E061-4999-AD73-C5FAC95BC9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FBB564-7CCB-4DB9-B908-A4151614345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CCA2F91-1FE0-46D1-ACCD-77F44CC99E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7475733-4090-41F9-8947-1F2B35C0B61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D9DCD7-FBF4-4990-8F45-1BFB2882A57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2BB86CD-1F48-4F87-85F1-74F4C6A28B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BCB4193-C575-4169-B497-E261855CB3A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5C4250-F7A6-4EC3-8C51-44DE1AB9878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9CA4998-921E-47EE-B18A-E3A4CA2E1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44842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81659C8-6E6A-4053-B305-730F67A24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8FA5CEF-B434-4B30-ACEC-0BB48A55D1A2}"/>
              </a:ext>
            </a:extLst>
          </p:cNvPr>
          <p:cNvSpPr/>
          <p:nvPr/>
        </p:nvSpPr>
        <p:spPr>
          <a:xfrm rot="2375522">
            <a:off x="-568201" y="6046230"/>
            <a:ext cx="2223227" cy="900798"/>
          </a:xfrm>
          <a:custGeom>
            <a:avLst/>
            <a:gdLst>
              <a:gd name="connsiteX0" fmla="*/ 0 w 2223227"/>
              <a:gd name="connsiteY0" fmla="*/ 0 h 900798"/>
              <a:gd name="connsiteX1" fmla="*/ 2223227 w 2223227"/>
              <a:gd name="connsiteY1" fmla="*/ 0 h 900798"/>
              <a:gd name="connsiteX2" fmla="*/ 1134041 w 2223227"/>
              <a:gd name="connsiteY2" fmla="*/ 900798 h 900798"/>
              <a:gd name="connsiteX3" fmla="*/ 744993 w 2223227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227" h="900798">
                <a:moveTo>
                  <a:pt x="0" y="0"/>
                </a:moveTo>
                <a:lnTo>
                  <a:pt x="2223227" y="0"/>
                </a:lnTo>
                <a:lnTo>
                  <a:pt x="1134041" y="900798"/>
                </a:lnTo>
                <a:lnTo>
                  <a:pt x="744993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66CF60-34C1-45D8-81DE-6875492AD69D}"/>
              </a:ext>
            </a:extLst>
          </p:cNvPr>
          <p:cNvSpPr/>
          <p:nvPr/>
        </p:nvSpPr>
        <p:spPr>
          <a:xfrm rot="2375522">
            <a:off x="-418944" y="5900486"/>
            <a:ext cx="2942357" cy="173562"/>
          </a:xfrm>
          <a:custGeom>
            <a:avLst/>
            <a:gdLst>
              <a:gd name="connsiteX0" fmla="*/ 0 w 2942357"/>
              <a:gd name="connsiteY0" fmla="*/ 0 h 173562"/>
              <a:gd name="connsiteX1" fmla="*/ 2942357 w 2942357"/>
              <a:gd name="connsiteY1" fmla="*/ 0 h 173562"/>
              <a:gd name="connsiteX2" fmla="*/ 2732497 w 2942357"/>
              <a:gd name="connsiteY2" fmla="*/ 173562 h 173562"/>
              <a:gd name="connsiteX3" fmla="*/ 143542 w 2942357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2357" h="173562">
                <a:moveTo>
                  <a:pt x="0" y="0"/>
                </a:moveTo>
                <a:lnTo>
                  <a:pt x="2942357" y="0"/>
                </a:lnTo>
                <a:lnTo>
                  <a:pt x="2732497" y="173562"/>
                </a:lnTo>
                <a:lnTo>
                  <a:pt x="14354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6E783DB-ED2E-4B98-B0AD-369BFC8E008D}"/>
              </a:ext>
            </a:extLst>
          </p:cNvPr>
          <p:cNvSpPr/>
          <p:nvPr/>
        </p:nvSpPr>
        <p:spPr>
          <a:xfrm rot="18537919" flipH="1">
            <a:off x="-1552640" y="1729518"/>
            <a:ext cx="6338617" cy="900798"/>
          </a:xfrm>
          <a:custGeom>
            <a:avLst/>
            <a:gdLst>
              <a:gd name="connsiteX0" fmla="*/ 0 w 6338617"/>
              <a:gd name="connsiteY0" fmla="*/ 900798 h 900798"/>
              <a:gd name="connsiteX1" fmla="*/ 6338617 w 6338617"/>
              <a:gd name="connsiteY1" fmla="*/ 900798 h 900798"/>
              <a:gd name="connsiteX2" fmla="*/ 5224847 w 6338617"/>
              <a:gd name="connsiteY2" fmla="*/ 0 h 900798"/>
              <a:gd name="connsiteX3" fmla="*/ 728550 w 6338617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8617" h="900798">
                <a:moveTo>
                  <a:pt x="0" y="900798"/>
                </a:moveTo>
                <a:lnTo>
                  <a:pt x="6338617" y="900798"/>
                </a:lnTo>
                <a:lnTo>
                  <a:pt x="5224847" y="0"/>
                </a:lnTo>
                <a:lnTo>
                  <a:pt x="7285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0BB9C7-6BE2-4FC9-AD4D-2D52CA290950}"/>
              </a:ext>
            </a:extLst>
          </p:cNvPr>
          <p:cNvSpPr/>
          <p:nvPr/>
        </p:nvSpPr>
        <p:spPr>
          <a:xfrm rot="18537919" flipH="1">
            <a:off x="-1382744" y="2558158"/>
            <a:ext cx="6946602" cy="173562"/>
          </a:xfrm>
          <a:custGeom>
            <a:avLst/>
            <a:gdLst>
              <a:gd name="connsiteX0" fmla="*/ 0 w 6946602"/>
              <a:gd name="connsiteY0" fmla="*/ 173562 h 173562"/>
              <a:gd name="connsiteX1" fmla="*/ 6946602 w 6946602"/>
              <a:gd name="connsiteY1" fmla="*/ 173562 h 173562"/>
              <a:gd name="connsiteX2" fmla="*/ 6732005 w 6946602"/>
              <a:gd name="connsiteY2" fmla="*/ 0 h 173562"/>
              <a:gd name="connsiteX3" fmla="*/ 140374 w 694660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602" h="173562">
                <a:moveTo>
                  <a:pt x="0" y="173562"/>
                </a:moveTo>
                <a:lnTo>
                  <a:pt x="6946602" y="173562"/>
                </a:lnTo>
                <a:lnTo>
                  <a:pt x="6732005" y="0"/>
                </a:lnTo>
                <a:lnTo>
                  <a:pt x="140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2E9005D-8A97-4A33-8174-DBB98309488E}"/>
              </a:ext>
            </a:extLst>
          </p:cNvPr>
          <p:cNvSpPr/>
          <p:nvPr/>
        </p:nvSpPr>
        <p:spPr>
          <a:xfrm rot="18594014">
            <a:off x="-947116" y="1282490"/>
            <a:ext cx="4241726" cy="418514"/>
          </a:xfrm>
          <a:custGeom>
            <a:avLst/>
            <a:gdLst>
              <a:gd name="connsiteX0" fmla="*/ 4241726 w 4241726"/>
              <a:gd name="connsiteY0" fmla="*/ 418514 h 418514"/>
              <a:gd name="connsiteX1" fmla="*/ 0 w 4241726"/>
              <a:gd name="connsiteY1" fmla="*/ 418514 h 418514"/>
              <a:gd name="connsiteX2" fmla="*/ 500533 w 4241726"/>
              <a:gd name="connsiteY2" fmla="*/ 0 h 418514"/>
              <a:gd name="connsiteX3" fmla="*/ 3891791 w 4241726"/>
              <a:gd name="connsiteY3" fmla="*/ 0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726" h="418514">
                <a:moveTo>
                  <a:pt x="4241726" y="418514"/>
                </a:moveTo>
                <a:lnTo>
                  <a:pt x="0" y="418514"/>
                </a:lnTo>
                <a:lnTo>
                  <a:pt x="500533" y="0"/>
                </a:lnTo>
                <a:lnTo>
                  <a:pt x="38917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A2BE3-2853-4E6E-B334-4789C9C16EA0}"/>
              </a:ext>
            </a:extLst>
          </p:cNvPr>
          <p:cNvSpPr/>
          <p:nvPr/>
        </p:nvSpPr>
        <p:spPr>
          <a:xfrm rot="2280000" flipH="1">
            <a:off x="-1008955" y="4622758"/>
            <a:ext cx="6990782" cy="785553"/>
          </a:xfrm>
          <a:custGeom>
            <a:avLst/>
            <a:gdLst>
              <a:gd name="connsiteX0" fmla="*/ 91481 w 6990782"/>
              <a:gd name="connsiteY0" fmla="*/ 0 h 785553"/>
              <a:gd name="connsiteX1" fmla="*/ 0 w 6990782"/>
              <a:gd name="connsiteY1" fmla="*/ 0 h 785553"/>
              <a:gd name="connsiteX2" fmla="*/ 67749 w 6990782"/>
              <a:gd name="connsiteY2" fmla="*/ 52931 h 785553"/>
              <a:gd name="connsiteX3" fmla="*/ 531198 w 6990782"/>
              <a:gd name="connsiteY3" fmla="*/ 0 h 785553"/>
              <a:gd name="connsiteX4" fmla="*/ 306142 w 6990782"/>
              <a:gd name="connsiteY4" fmla="*/ 0 h 785553"/>
              <a:gd name="connsiteX5" fmla="*/ 226726 w 6990782"/>
              <a:gd name="connsiteY5" fmla="*/ 177138 h 785553"/>
              <a:gd name="connsiteX6" fmla="*/ 393401 w 6990782"/>
              <a:gd name="connsiteY6" fmla="*/ 307358 h 785553"/>
              <a:gd name="connsiteX7" fmla="*/ 970920 w 6990782"/>
              <a:gd name="connsiteY7" fmla="*/ 0 h 785553"/>
              <a:gd name="connsiteX8" fmla="*/ 745859 w 6990782"/>
              <a:gd name="connsiteY8" fmla="*/ 0 h 785553"/>
              <a:gd name="connsiteX9" fmla="*/ 552377 w 6990782"/>
              <a:gd name="connsiteY9" fmla="*/ 431564 h 785553"/>
              <a:gd name="connsiteX10" fmla="*/ 719052 w 6990782"/>
              <a:gd name="connsiteY10" fmla="*/ 561785 h 785553"/>
              <a:gd name="connsiteX11" fmla="*/ 1410637 w 6990782"/>
              <a:gd name="connsiteY11" fmla="*/ 0 h 785553"/>
              <a:gd name="connsiteX12" fmla="*/ 1185580 w 6990782"/>
              <a:gd name="connsiteY12" fmla="*/ 0 h 785553"/>
              <a:gd name="connsiteX13" fmla="*/ 878029 w 6990782"/>
              <a:gd name="connsiteY13" fmla="*/ 685992 h 785553"/>
              <a:gd name="connsiteX14" fmla="*/ 1005461 w 6990782"/>
              <a:gd name="connsiteY14" fmla="*/ 785552 h 785553"/>
              <a:gd name="connsiteX15" fmla="*/ 1058446 w 6990782"/>
              <a:gd name="connsiteY15" fmla="*/ 785552 h 785553"/>
              <a:gd name="connsiteX16" fmla="*/ 1850356 w 6990782"/>
              <a:gd name="connsiteY16" fmla="*/ 0 h 785553"/>
              <a:gd name="connsiteX17" fmla="*/ 1625298 w 6990782"/>
              <a:gd name="connsiteY17" fmla="*/ 2 h 785553"/>
              <a:gd name="connsiteX18" fmla="*/ 1273109 w 6990782"/>
              <a:gd name="connsiteY18" fmla="*/ 785552 h 785553"/>
              <a:gd name="connsiteX19" fmla="*/ 1498170 w 6990782"/>
              <a:gd name="connsiteY19" fmla="*/ 785552 h 785553"/>
              <a:gd name="connsiteX20" fmla="*/ 2290073 w 6990782"/>
              <a:gd name="connsiteY20" fmla="*/ 0 h 785553"/>
              <a:gd name="connsiteX21" fmla="*/ 2065013 w 6990782"/>
              <a:gd name="connsiteY21" fmla="*/ 0 h 785553"/>
              <a:gd name="connsiteX22" fmla="*/ 1712823 w 6990782"/>
              <a:gd name="connsiteY22" fmla="*/ 785552 h 785553"/>
              <a:gd name="connsiteX23" fmla="*/ 1937881 w 6990782"/>
              <a:gd name="connsiteY23" fmla="*/ 785553 h 785553"/>
              <a:gd name="connsiteX24" fmla="*/ 2700210 w 6990782"/>
              <a:gd name="connsiteY24" fmla="*/ 0 h 785553"/>
              <a:gd name="connsiteX25" fmla="*/ 2475150 w 6990782"/>
              <a:gd name="connsiteY25" fmla="*/ 0 h 785553"/>
              <a:gd name="connsiteX26" fmla="*/ 2122963 w 6990782"/>
              <a:gd name="connsiteY26" fmla="*/ 785552 h 785553"/>
              <a:gd name="connsiteX27" fmla="*/ 2348018 w 6990782"/>
              <a:gd name="connsiteY27" fmla="*/ 785552 h 785553"/>
              <a:gd name="connsiteX28" fmla="*/ 3139927 w 6990782"/>
              <a:gd name="connsiteY28" fmla="*/ 0 h 785553"/>
              <a:gd name="connsiteX29" fmla="*/ 2914873 w 6990782"/>
              <a:gd name="connsiteY29" fmla="*/ 0 h 785553"/>
              <a:gd name="connsiteX30" fmla="*/ 2562682 w 6990782"/>
              <a:gd name="connsiteY30" fmla="*/ 785552 h 785553"/>
              <a:gd name="connsiteX31" fmla="*/ 2787739 w 6990782"/>
              <a:gd name="connsiteY31" fmla="*/ 785552 h 785553"/>
              <a:gd name="connsiteX32" fmla="*/ 3579645 w 6990782"/>
              <a:gd name="connsiteY32" fmla="*/ 0 h 785553"/>
              <a:gd name="connsiteX33" fmla="*/ 3354588 w 6990782"/>
              <a:gd name="connsiteY33" fmla="*/ 0 h 785553"/>
              <a:gd name="connsiteX34" fmla="*/ 3002400 w 6990782"/>
              <a:gd name="connsiteY34" fmla="*/ 785552 h 785553"/>
              <a:gd name="connsiteX35" fmla="*/ 3227458 w 6990782"/>
              <a:gd name="connsiteY35" fmla="*/ 785552 h 785553"/>
              <a:gd name="connsiteX36" fmla="*/ 4019364 w 6990782"/>
              <a:gd name="connsiteY36" fmla="*/ 0 h 785553"/>
              <a:gd name="connsiteX37" fmla="*/ 3794309 w 6990782"/>
              <a:gd name="connsiteY37" fmla="*/ 0 h 785553"/>
              <a:gd name="connsiteX38" fmla="*/ 3442119 w 6990782"/>
              <a:gd name="connsiteY38" fmla="*/ 785552 h 785553"/>
              <a:gd name="connsiteX39" fmla="*/ 3667175 w 6990782"/>
              <a:gd name="connsiteY39" fmla="*/ 785552 h 785553"/>
              <a:gd name="connsiteX40" fmla="*/ 4459078 w 6990782"/>
              <a:gd name="connsiteY40" fmla="*/ 0 h 785553"/>
              <a:gd name="connsiteX41" fmla="*/ 4234027 w 6990782"/>
              <a:gd name="connsiteY41" fmla="*/ 0 h 785553"/>
              <a:gd name="connsiteX42" fmla="*/ 3881837 w 6990782"/>
              <a:gd name="connsiteY42" fmla="*/ 785552 h 785553"/>
              <a:gd name="connsiteX43" fmla="*/ 4106895 w 6990782"/>
              <a:gd name="connsiteY43" fmla="*/ 785552 h 785553"/>
              <a:gd name="connsiteX44" fmla="*/ 4898797 w 6990782"/>
              <a:gd name="connsiteY44" fmla="*/ 0 h 785553"/>
              <a:gd name="connsiteX45" fmla="*/ 4673739 w 6990782"/>
              <a:gd name="connsiteY45" fmla="*/ 1 h 785553"/>
              <a:gd name="connsiteX46" fmla="*/ 4321556 w 6990782"/>
              <a:gd name="connsiteY46" fmla="*/ 785552 h 785553"/>
              <a:gd name="connsiteX47" fmla="*/ 4546610 w 6990782"/>
              <a:gd name="connsiteY47" fmla="*/ 785552 h 785553"/>
              <a:gd name="connsiteX48" fmla="*/ 5338517 w 6990782"/>
              <a:gd name="connsiteY48" fmla="*/ 0 h 785553"/>
              <a:gd name="connsiteX49" fmla="*/ 5113462 w 6990782"/>
              <a:gd name="connsiteY49" fmla="*/ 0 h 785553"/>
              <a:gd name="connsiteX50" fmla="*/ 4761271 w 6990782"/>
              <a:gd name="connsiteY50" fmla="*/ 785552 h 785553"/>
              <a:gd name="connsiteX51" fmla="*/ 4986328 w 6990782"/>
              <a:gd name="connsiteY51" fmla="*/ 785552 h 785553"/>
              <a:gd name="connsiteX52" fmla="*/ 5778233 w 6990782"/>
              <a:gd name="connsiteY52" fmla="*/ 0 h 785553"/>
              <a:gd name="connsiteX53" fmla="*/ 5553181 w 6990782"/>
              <a:gd name="connsiteY53" fmla="*/ 0 h 785553"/>
              <a:gd name="connsiteX54" fmla="*/ 5200989 w 6990782"/>
              <a:gd name="connsiteY54" fmla="*/ 785553 h 785553"/>
              <a:gd name="connsiteX55" fmla="*/ 5426049 w 6990782"/>
              <a:gd name="connsiteY55" fmla="*/ 785552 h 785553"/>
              <a:gd name="connsiteX56" fmla="*/ 6217957 w 6990782"/>
              <a:gd name="connsiteY56" fmla="*/ 0 h 785553"/>
              <a:gd name="connsiteX57" fmla="*/ 5992895 w 6990782"/>
              <a:gd name="connsiteY57" fmla="*/ 0 h 785553"/>
              <a:gd name="connsiteX58" fmla="*/ 5640708 w 6990782"/>
              <a:gd name="connsiteY58" fmla="*/ 785552 h 785553"/>
              <a:gd name="connsiteX59" fmla="*/ 5865766 w 6990782"/>
              <a:gd name="connsiteY59" fmla="*/ 785552 h 785553"/>
              <a:gd name="connsiteX60" fmla="*/ 6657678 w 6990782"/>
              <a:gd name="connsiteY60" fmla="*/ 0 h 785553"/>
              <a:gd name="connsiteX61" fmla="*/ 6432618 w 6990782"/>
              <a:gd name="connsiteY61" fmla="*/ 0 h 785553"/>
              <a:gd name="connsiteX62" fmla="*/ 6080429 w 6990782"/>
              <a:gd name="connsiteY62" fmla="*/ 785552 h 785553"/>
              <a:gd name="connsiteX63" fmla="*/ 6305489 w 6990782"/>
              <a:gd name="connsiteY63" fmla="*/ 785552 h 785553"/>
              <a:gd name="connsiteX64" fmla="*/ 6990782 w 6990782"/>
              <a:gd name="connsiteY64" fmla="*/ 0 h 785553"/>
              <a:gd name="connsiteX65" fmla="*/ 6872332 w 6990782"/>
              <a:gd name="connsiteY65" fmla="*/ 0 h 785553"/>
              <a:gd name="connsiteX66" fmla="*/ 6712834 w 6990782"/>
              <a:gd name="connsiteY66" fmla="*/ 355757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0782" h="785553">
                <a:moveTo>
                  <a:pt x="91481" y="0"/>
                </a:moveTo>
                <a:lnTo>
                  <a:pt x="0" y="0"/>
                </a:lnTo>
                <a:lnTo>
                  <a:pt x="67749" y="52931"/>
                </a:lnTo>
                <a:close/>
                <a:moveTo>
                  <a:pt x="531198" y="0"/>
                </a:moveTo>
                <a:lnTo>
                  <a:pt x="306142" y="0"/>
                </a:lnTo>
                <a:lnTo>
                  <a:pt x="226726" y="177138"/>
                </a:lnTo>
                <a:lnTo>
                  <a:pt x="393401" y="307358"/>
                </a:lnTo>
                <a:close/>
                <a:moveTo>
                  <a:pt x="970920" y="0"/>
                </a:moveTo>
                <a:lnTo>
                  <a:pt x="745859" y="0"/>
                </a:lnTo>
                <a:lnTo>
                  <a:pt x="552377" y="431564"/>
                </a:lnTo>
                <a:lnTo>
                  <a:pt x="719052" y="561785"/>
                </a:lnTo>
                <a:close/>
                <a:moveTo>
                  <a:pt x="1410637" y="0"/>
                </a:moveTo>
                <a:lnTo>
                  <a:pt x="1185580" y="0"/>
                </a:lnTo>
                <a:lnTo>
                  <a:pt x="878029" y="685992"/>
                </a:lnTo>
                <a:lnTo>
                  <a:pt x="1005461" y="785552"/>
                </a:lnTo>
                <a:lnTo>
                  <a:pt x="1058446" y="785552"/>
                </a:lnTo>
                <a:close/>
                <a:moveTo>
                  <a:pt x="1850356" y="0"/>
                </a:moveTo>
                <a:lnTo>
                  <a:pt x="1625298" y="2"/>
                </a:lnTo>
                <a:lnTo>
                  <a:pt x="1273109" y="785552"/>
                </a:lnTo>
                <a:lnTo>
                  <a:pt x="1498170" y="785552"/>
                </a:lnTo>
                <a:close/>
                <a:moveTo>
                  <a:pt x="2290073" y="0"/>
                </a:moveTo>
                <a:lnTo>
                  <a:pt x="2065013" y="0"/>
                </a:lnTo>
                <a:lnTo>
                  <a:pt x="1712823" y="785552"/>
                </a:lnTo>
                <a:lnTo>
                  <a:pt x="1937881" y="785553"/>
                </a:lnTo>
                <a:close/>
                <a:moveTo>
                  <a:pt x="2700210" y="0"/>
                </a:moveTo>
                <a:lnTo>
                  <a:pt x="2475150" y="0"/>
                </a:lnTo>
                <a:lnTo>
                  <a:pt x="2122963" y="785552"/>
                </a:lnTo>
                <a:lnTo>
                  <a:pt x="2348018" y="785552"/>
                </a:lnTo>
                <a:close/>
                <a:moveTo>
                  <a:pt x="3139927" y="0"/>
                </a:moveTo>
                <a:lnTo>
                  <a:pt x="2914873" y="0"/>
                </a:lnTo>
                <a:lnTo>
                  <a:pt x="2562682" y="785552"/>
                </a:lnTo>
                <a:lnTo>
                  <a:pt x="2787739" y="785552"/>
                </a:lnTo>
                <a:close/>
                <a:moveTo>
                  <a:pt x="3579645" y="0"/>
                </a:moveTo>
                <a:lnTo>
                  <a:pt x="3354588" y="0"/>
                </a:lnTo>
                <a:lnTo>
                  <a:pt x="3002400" y="785552"/>
                </a:lnTo>
                <a:lnTo>
                  <a:pt x="3227458" y="785552"/>
                </a:lnTo>
                <a:close/>
                <a:moveTo>
                  <a:pt x="4019364" y="0"/>
                </a:moveTo>
                <a:lnTo>
                  <a:pt x="3794309" y="0"/>
                </a:lnTo>
                <a:lnTo>
                  <a:pt x="3442119" y="785552"/>
                </a:lnTo>
                <a:lnTo>
                  <a:pt x="3667175" y="785552"/>
                </a:lnTo>
                <a:close/>
                <a:moveTo>
                  <a:pt x="4459078" y="0"/>
                </a:moveTo>
                <a:lnTo>
                  <a:pt x="4234027" y="0"/>
                </a:lnTo>
                <a:lnTo>
                  <a:pt x="3881837" y="785552"/>
                </a:lnTo>
                <a:lnTo>
                  <a:pt x="4106895" y="785552"/>
                </a:lnTo>
                <a:close/>
                <a:moveTo>
                  <a:pt x="4898797" y="0"/>
                </a:moveTo>
                <a:lnTo>
                  <a:pt x="4673739" y="1"/>
                </a:lnTo>
                <a:lnTo>
                  <a:pt x="4321556" y="785552"/>
                </a:lnTo>
                <a:lnTo>
                  <a:pt x="4546610" y="785552"/>
                </a:lnTo>
                <a:close/>
                <a:moveTo>
                  <a:pt x="5338517" y="0"/>
                </a:moveTo>
                <a:lnTo>
                  <a:pt x="5113462" y="0"/>
                </a:lnTo>
                <a:lnTo>
                  <a:pt x="4761271" y="785552"/>
                </a:lnTo>
                <a:lnTo>
                  <a:pt x="4986328" y="785552"/>
                </a:lnTo>
                <a:close/>
                <a:moveTo>
                  <a:pt x="5778233" y="0"/>
                </a:moveTo>
                <a:lnTo>
                  <a:pt x="5553181" y="0"/>
                </a:lnTo>
                <a:lnTo>
                  <a:pt x="5200989" y="785553"/>
                </a:lnTo>
                <a:lnTo>
                  <a:pt x="5426049" y="785552"/>
                </a:lnTo>
                <a:close/>
                <a:moveTo>
                  <a:pt x="6217957" y="0"/>
                </a:moveTo>
                <a:lnTo>
                  <a:pt x="5992895" y="0"/>
                </a:lnTo>
                <a:lnTo>
                  <a:pt x="5640708" y="785552"/>
                </a:lnTo>
                <a:lnTo>
                  <a:pt x="5865766" y="785552"/>
                </a:lnTo>
                <a:close/>
                <a:moveTo>
                  <a:pt x="6657678" y="0"/>
                </a:moveTo>
                <a:lnTo>
                  <a:pt x="6432618" y="0"/>
                </a:lnTo>
                <a:lnTo>
                  <a:pt x="6080429" y="785552"/>
                </a:lnTo>
                <a:lnTo>
                  <a:pt x="6305489" y="785552"/>
                </a:lnTo>
                <a:close/>
                <a:moveTo>
                  <a:pt x="6990782" y="0"/>
                </a:moveTo>
                <a:lnTo>
                  <a:pt x="6872332" y="0"/>
                </a:lnTo>
                <a:lnTo>
                  <a:pt x="6712834" y="355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93AA23C-2297-4953-B905-051825C6308B}"/>
              </a:ext>
            </a:extLst>
          </p:cNvPr>
          <p:cNvSpPr/>
          <p:nvPr/>
        </p:nvSpPr>
        <p:spPr>
          <a:xfrm rot="2162081" flipH="1" flipV="1">
            <a:off x="25266" y="-265384"/>
            <a:ext cx="425676" cy="1454017"/>
          </a:xfrm>
          <a:custGeom>
            <a:avLst/>
            <a:gdLst>
              <a:gd name="connsiteX0" fmla="*/ 0 w 425676"/>
              <a:gd name="connsiteY0" fmla="*/ 1454017 h 1454017"/>
              <a:gd name="connsiteX1" fmla="*/ 10747 w 425676"/>
              <a:gd name="connsiteY1" fmla="*/ 0 h 1454017"/>
              <a:gd name="connsiteX2" fmla="*/ 425676 w 425676"/>
              <a:gd name="connsiteY2" fmla="*/ 570375 h 1454017"/>
              <a:gd name="connsiteX3" fmla="*/ 421411 w 425676"/>
              <a:gd name="connsiteY3" fmla="*/ 1147453 h 145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76" h="1454017">
                <a:moveTo>
                  <a:pt x="0" y="1454017"/>
                </a:moveTo>
                <a:lnTo>
                  <a:pt x="10747" y="0"/>
                </a:lnTo>
                <a:lnTo>
                  <a:pt x="425676" y="570375"/>
                </a:lnTo>
                <a:lnTo>
                  <a:pt x="421411" y="11474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E6AE708-E6A8-4033-A187-2D57364F8E5F}"/>
              </a:ext>
            </a:extLst>
          </p:cNvPr>
          <p:cNvSpPr/>
          <p:nvPr/>
        </p:nvSpPr>
        <p:spPr>
          <a:xfrm rot="18537919" flipH="1">
            <a:off x="1283285" y="3313553"/>
            <a:ext cx="642678" cy="4658866"/>
          </a:xfrm>
          <a:custGeom>
            <a:avLst/>
            <a:gdLst>
              <a:gd name="connsiteX0" fmla="*/ 34435 w 642678"/>
              <a:gd name="connsiteY0" fmla="*/ 0 h 4658866"/>
              <a:gd name="connsiteX1" fmla="*/ 0 w 642678"/>
              <a:gd name="connsiteY1" fmla="*/ 4658866 h 4658866"/>
              <a:gd name="connsiteX2" fmla="*/ 617523 w 642678"/>
              <a:gd name="connsiteY2" fmla="*/ 3895345 h 4658866"/>
              <a:gd name="connsiteX3" fmla="*/ 642678 w 642678"/>
              <a:gd name="connsiteY3" fmla="*/ 491937 h 46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78" h="4658866">
                <a:moveTo>
                  <a:pt x="34435" y="0"/>
                </a:moveTo>
                <a:lnTo>
                  <a:pt x="0" y="4658866"/>
                </a:lnTo>
                <a:lnTo>
                  <a:pt x="617523" y="3895345"/>
                </a:lnTo>
                <a:lnTo>
                  <a:pt x="642678" y="4919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2AA2D5D-2F91-4017-BEB2-95BE7F300CD1}"/>
              </a:ext>
            </a:extLst>
          </p:cNvPr>
          <p:cNvSpPr/>
          <p:nvPr userDrawn="1"/>
        </p:nvSpPr>
        <p:spPr>
          <a:xfrm rot="19252477" flipV="1">
            <a:off x="9849859" y="-935406"/>
            <a:ext cx="1959882" cy="2664986"/>
          </a:xfrm>
          <a:custGeom>
            <a:avLst/>
            <a:gdLst>
              <a:gd name="connsiteX0" fmla="*/ 421411 w 1959882"/>
              <a:gd name="connsiteY0" fmla="*/ 2358422 h 2664986"/>
              <a:gd name="connsiteX1" fmla="*/ 435745 w 1959882"/>
              <a:gd name="connsiteY1" fmla="*/ 419135 h 2664986"/>
              <a:gd name="connsiteX2" fmla="*/ 1959882 w 1959882"/>
              <a:gd name="connsiteY2" fmla="*/ 419135 h 2664986"/>
              <a:gd name="connsiteX3" fmla="*/ 1618952 w 1959882"/>
              <a:gd name="connsiteY3" fmla="*/ 0 h 2664986"/>
              <a:gd name="connsiteX4" fmla="*/ 27601 w 1959882"/>
              <a:gd name="connsiteY4" fmla="*/ 0 h 2664986"/>
              <a:gd name="connsiteX5" fmla="*/ 27601 w 1959882"/>
              <a:gd name="connsiteY5" fmla="*/ 2530 h 2664986"/>
              <a:gd name="connsiteX6" fmla="*/ 19679 w 1959882"/>
              <a:gd name="connsiteY6" fmla="*/ 2471 h 2664986"/>
              <a:gd name="connsiteX7" fmla="*/ 0 w 1959882"/>
              <a:gd name="connsiteY7" fmla="*/ 2664986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9882" h="2664986">
                <a:moveTo>
                  <a:pt x="421411" y="2358422"/>
                </a:moveTo>
                <a:lnTo>
                  <a:pt x="435745" y="419135"/>
                </a:lnTo>
                <a:lnTo>
                  <a:pt x="1959882" y="419135"/>
                </a:lnTo>
                <a:lnTo>
                  <a:pt x="1618952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lnTo>
                  <a:pt x="0" y="26649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E1194E-5087-4A2C-8C8A-A9517D71AB7C}"/>
              </a:ext>
            </a:extLst>
          </p:cNvPr>
          <p:cNvSpPr/>
          <p:nvPr userDrawn="1"/>
        </p:nvSpPr>
        <p:spPr>
          <a:xfrm rot="3062081">
            <a:off x="10227511" y="357962"/>
            <a:ext cx="2810621" cy="900798"/>
          </a:xfrm>
          <a:custGeom>
            <a:avLst/>
            <a:gdLst>
              <a:gd name="connsiteX0" fmla="*/ 0 w 2810621"/>
              <a:gd name="connsiteY0" fmla="*/ 900798 h 900798"/>
              <a:gd name="connsiteX1" fmla="*/ 728550 w 2810621"/>
              <a:gd name="connsiteY1" fmla="*/ 0 h 900798"/>
              <a:gd name="connsiteX2" fmla="*/ 1696850 w 2810621"/>
              <a:gd name="connsiteY2" fmla="*/ 0 h 900798"/>
              <a:gd name="connsiteX3" fmla="*/ 2810621 w 2810621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621" h="900798">
                <a:moveTo>
                  <a:pt x="0" y="900798"/>
                </a:moveTo>
                <a:lnTo>
                  <a:pt x="728550" y="0"/>
                </a:lnTo>
                <a:lnTo>
                  <a:pt x="1696850" y="0"/>
                </a:lnTo>
                <a:lnTo>
                  <a:pt x="2810621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325939-2E0E-4526-A3CC-A15980D85B4C}"/>
              </a:ext>
            </a:extLst>
          </p:cNvPr>
          <p:cNvSpPr/>
          <p:nvPr userDrawn="1"/>
        </p:nvSpPr>
        <p:spPr>
          <a:xfrm rot="3062081">
            <a:off x="9449631" y="1186603"/>
            <a:ext cx="3418605" cy="173562"/>
          </a:xfrm>
          <a:custGeom>
            <a:avLst/>
            <a:gdLst>
              <a:gd name="connsiteX0" fmla="*/ 0 w 3418605"/>
              <a:gd name="connsiteY0" fmla="*/ 173562 h 173562"/>
              <a:gd name="connsiteX1" fmla="*/ 140374 w 3418605"/>
              <a:gd name="connsiteY1" fmla="*/ 0 h 173562"/>
              <a:gd name="connsiteX2" fmla="*/ 3204009 w 3418605"/>
              <a:gd name="connsiteY2" fmla="*/ 0 h 173562"/>
              <a:gd name="connsiteX3" fmla="*/ 3418605 w 3418605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605" h="173562">
                <a:moveTo>
                  <a:pt x="0" y="173562"/>
                </a:moveTo>
                <a:lnTo>
                  <a:pt x="140374" y="0"/>
                </a:lnTo>
                <a:lnTo>
                  <a:pt x="3204009" y="0"/>
                </a:lnTo>
                <a:lnTo>
                  <a:pt x="3418605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6425DE-47D4-4CF7-9348-F938E6E36B32}"/>
              </a:ext>
            </a:extLst>
          </p:cNvPr>
          <p:cNvSpPr/>
          <p:nvPr userDrawn="1"/>
        </p:nvSpPr>
        <p:spPr>
          <a:xfrm rot="3005986" flipH="1">
            <a:off x="11671494" y="-16965"/>
            <a:ext cx="783046" cy="385336"/>
          </a:xfrm>
          <a:custGeom>
            <a:avLst/>
            <a:gdLst>
              <a:gd name="connsiteX0" fmla="*/ 783046 w 783046"/>
              <a:gd name="connsiteY0" fmla="*/ 385336 h 385336"/>
              <a:gd name="connsiteX1" fmla="*/ 460853 w 783046"/>
              <a:gd name="connsiteY1" fmla="*/ 0 h 385336"/>
              <a:gd name="connsiteX2" fmla="*/ 0 w 783046"/>
              <a:gd name="connsiteY2" fmla="*/ 385336 h 3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46" h="385336">
                <a:moveTo>
                  <a:pt x="783046" y="385336"/>
                </a:moveTo>
                <a:lnTo>
                  <a:pt x="460853" y="0"/>
                </a:lnTo>
                <a:lnTo>
                  <a:pt x="0" y="3853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456847-F425-4E6B-9AF4-9CBB864185A0}"/>
              </a:ext>
            </a:extLst>
          </p:cNvPr>
          <p:cNvSpPr/>
          <p:nvPr userDrawn="1"/>
        </p:nvSpPr>
        <p:spPr>
          <a:xfrm rot="19320000">
            <a:off x="8684593" y="5539970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817488 w 4027547"/>
              <a:gd name="connsiteY37" fmla="*/ 468534 h 785553"/>
              <a:gd name="connsiteX38" fmla="*/ 3569806 w 4027547"/>
              <a:gd name="connsiteY38" fmla="*/ 785552 h 785553"/>
              <a:gd name="connsiteX39" fmla="*/ 3450301 w 4027547"/>
              <a:gd name="connsiteY39" fmla="*/ 785552 h 785553"/>
              <a:gd name="connsiteX40" fmla="*/ 3802492 w 4027547"/>
              <a:gd name="connsiteY40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817488" y="468534"/>
                </a:lnTo>
                <a:lnTo>
                  <a:pt x="3569806" y="785552"/>
                </a:lnTo>
                <a:lnTo>
                  <a:pt x="3450301" y="785552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6DF4C75-ED67-4C81-97DA-DEB6A69E35F7}"/>
              </a:ext>
            </a:extLst>
          </p:cNvPr>
          <p:cNvSpPr/>
          <p:nvPr userDrawn="1"/>
        </p:nvSpPr>
        <p:spPr>
          <a:xfrm rot="3062081">
            <a:off x="11390558" y="5495242"/>
            <a:ext cx="313335" cy="1824165"/>
          </a:xfrm>
          <a:custGeom>
            <a:avLst/>
            <a:gdLst>
              <a:gd name="connsiteX0" fmla="*/ 13483 w 313335"/>
              <a:gd name="connsiteY0" fmla="*/ 0 h 1824165"/>
              <a:gd name="connsiteX1" fmla="*/ 313335 w 313335"/>
              <a:gd name="connsiteY1" fmla="*/ 242515 h 1824165"/>
              <a:gd name="connsiteX2" fmla="*/ 304427 w 313335"/>
              <a:gd name="connsiteY2" fmla="*/ 1447763 h 1824165"/>
              <a:gd name="connsiteX3" fmla="*/ 0 w 313335"/>
              <a:gd name="connsiteY3" fmla="*/ 1824165 h 18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35" h="1824165">
                <a:moveTo>
                  <a:pt x="13483" y="0"/>
                </a:moveTo>
                <a:lnTo>
                  <a:pt x="313335" y="242515"/>
                </a:lnTo>
                <a:lnTo>
                  <a:pt x="304427" y="1447763"/>
                </a:lnTo>
                <a:lnTo>
                  <a:pt x="0" y="18241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09747AC-2FC8-45DB-B631-EC7699242DA7}"/>
              </a:ext>
            </a:extLst>
          </p:cNvPr>
          <p:cNvSpPr/>
          <p:nvPr userDrawn="1"/>
        </p:nvSpPr>
        <p:spPr>
          <a:xfrm rot="3079075">
            <a:off x="9677634" y="2242299"/>
            <a:ext cx="652567" cy="5991816"/>
          </a:xfrm>
          <a:custGeom>
            <a:avLst/>
            <a:gdLst>
              <a:gd name="connsiteX0" fmla="*/ 44287 w 652567"/>
              <a:gd name="connsiteY0" fmla="*/ 0 h 5991816"/>
              <a:gd name="connsiteX1" fmla="*/ 652567 w 652567"/>
              <a:gd name="connsiteY1" fmla="*/ 487012 h 5991816"/>
              <a:gd name="connsiteX2" fmla="*/ 617523 w 652567"/>
              <a:gd name="connsiteY2" fmla="*/ 5228294 h 5991816"/>
              <a:gd name="connsiteX3" fmla="*/ 0 w 652567"/>
              <a:gd name="connsiteY3" fmla="*/ 5991816 h 59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67" h="5991816">
                <a:moveTo>
                  <a:pt x="44287" y="0"/>
                </a:moveTo>
                <a:lnTo>
                  <a:pt x="652567" y="487012"/>
                </a:lnTo>
                <a:lnTo>
                  <a:pt x="617523" y="5228294"/>
                </a:lnTo>
                <a:lnTo>
                  <a:pt x="0" y="59918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1B51C6-0075-4D5F-9015-715E30FA4D2C}"/>
              </a:ext>
            </a:extLst>
          </p:cNvPr>
          <p:cNvGrpSpPr/>
          <p:nvPr userDrawn="1"/>
        </p:nvGrpSpPr>
        <p:grpSpPr>
          <a:xfrm rot="360000" flipV="1">
            <a:off x="-2436755" y="-1493004"/>
            <a:ext cx="7179980" cy="5444712"/>
            <a:chOff x="1961923" y="732607"/>
            <a:chExt cx="10481490" cy="7948308"/>
          </a:xfrm>
          <a:solidFill>
            <a:schemeClr val="accent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0C193A-9684-466D-8982-B822B390BA6A}"/>
                </a:ext>
              </a:extLst>
            </p:cNvPr>
            <p:cNvSpPr/>
            <p:nvPr/>
          </p:nvSpPr>
          <p:spPr>
            <a:xfrm rot="3062081">
              <a:off x="8163328" y="4400829"/>
              <a:ext cx="7948308" cy="6118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137B07-F9FE-4E54-8A51-DE2AF3740113}"/>
                </a:ext>
              </a:extLst>
            </p:cNvPr>
            <p:cNvSpPr/>
            <p:nvPr/>
          </p:nvSpPr>
          <p:spPr>
            <a:xfrm rot="19287490">
              <a:off x="1961923" y="4181151"/>
              <a:ext cx="9084321" cy="6118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78B3AB-2821-478B-A897-C84D2F8541D1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8F0E7D0-DAAC-4AB8-8D7A-24598196AFE4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89FE7D-3233-440B-8132-82CB1C0CEB4A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41263B-DC74-457B-86B7-E81951A77AB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FD9918B-D180-4C84-B199-3888C7967666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DFE207-DA3B-45BF-8E2C-C91BB2EE0F31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E3C676A-7636-4087-A466-36ED007DA52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C1C1FD9-1610-4E91-A9D5-DED3732F3241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9ABD7E-F46A-4186-B344-29EE7129AC51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F755889-EC3A-44D2-A147-FAAB4E46B9A3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1ED3973-BD56-469A-A882-078BB9448A1E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E85C8B4-2F87-4E34-8EB7-6FF06A9DDC13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7A56F17-39D5-4249-B907-B8A0776D870C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E715726-B399-4723-9486-5CEBF1B08E14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517B23-B4D2-408D-8D20-7081C68510C9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2304353-77DC-4B2F-BBF9-A552AF13246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91BCFC9-AF70-45CE-B99D-5BAEC46399E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17F828B-7BD3-45B3-B161-F46BF1303C01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C7C0E49-B5C5-4155-B463-398FFD2804D5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0074F9-CE92-477B-9376-06CA72157893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A0495D-9329-47BF-B5D5-EB50A45E596F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0943375-AC43-4490-B987-ABF977D135EB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BDE76A5-1F77-4387-A5AC-33C2DC1B4EFE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743F3AF-85EE-41A9-BE39-F00B4E93FEDB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3FDD125-3D63-4689-B341-CD631EC66CF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A1E8383-68FF-456D-A3FB-20BA9FB4D34D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EC59718-BB1E-4236-8ACB-1F9C61BB5182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DAC722-CD33-41B4-9D31-AFEE384F635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D26FC5F-E8CE-46B2-B0AF-CB6B56FD378A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121A1A6-20AB-46CC-886B-80F2A6FD9D53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E1C5A64-1B3D-4338-AC0E-B8370685BD64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97E5212-9882-4C8A-95C0-270C1088491A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4A743D-4D08-45BF-AB39-0C767B347E2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0FCBA1C-35C2-45B7-A2A5-6EC8EC4B8F41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8E499E-D108-421E-92DD-8EA0DA927F08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4C20E7-3977-4C1C-9474-F16BCF948A86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904633C-D757-4526-A623-7193FF294B00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5FA4226-972C-445F-8C8B-7FC83CA3DC39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77F4662-0E4D-4675-AAA5-3916F575691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0FA50DA-C389-424C-A56E-618778D6E362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8828BB1-704A-43F1-BC86-359247AF959B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644E9D-E71A-4DF9-A191-42DF082D3566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ACAE88-1290-4C22-AFA3-1AE87CC4D0F5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4B02ECB-7097-4E7C-A6F2-8F0BB1B376B8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1FAE7D-3F77-40C7-9D01-26CD4E436353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B64B3FD-1671-4176-89C9-BEB2CEC46A2D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7BA965F-D806-4EA7-973C-FEB39A27C670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5BD5643-3427-4EF0-8D70-8C2E5CF0A4B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8378A42-D3B2-4F06-B777-06D40085E53D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728F9F8-855F-434B-BEBB-785FD367190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588C436-CE80-4256-AAB1-639E00C6075F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B0C96FF-3C1B-430D-BCDC-35E2AA14472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D7B958C-373B-4C14-BDD1-88F1235897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02EAAA7-6777-4A06-BFAA-4DA1DE5BF781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3F96D6-D2C5-4D4E-AD01-63D86AB736A9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B5357E0-D533-457D-B3AF-A009E471524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55D2DE-8AC6-4416-A142-8EFC2EF9B241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B1F50D0-2689-48B8-9EB4-8B297922AB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F9AB636-B171-4834-8358-819CFAEB3D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9F46157-89D1-40A9-A157-A54439348478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7B7F3E1-3E9C-44A9-BF0C-F9F8C7B30BFD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854121-77FB-4FF9-89E6-AEF1A59E5376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0B6F314-0578-49F2-A057-8834F547841C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99DFE0C-8C5C-4BA2-8617-193341A950CE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8DF4980-3A59-4D1B-AE38-957BC7702142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52D90E-7BA6-48BB-AEE6-AF8E216BC53C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858A2EE-E0E0-4766-833E-D2F41EEC7322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AADBF20-3623-4293-BBB4-C18C77FA2B01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1F77253-9CF1-420F-A0C8-00B8FD84550D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29876F8-99D4-466C-89E5-F5B46CB36E4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128D97-6EB3-4D21-9B00-1D4EE1F3F6C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957A960-C5BA-4FF8-9CE4-58A4244F418F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F718D84-9B0D-4C49-A631-BAE2CF6C05A9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F999394-D53B-41E2-A241-AD10774F9F80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955D430-CAD5-4C32-BBBE-015037C91462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EFDD99-CFF0-42B8-9662-31D34A11ED41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0A14FC9-4F30-4BF0-8043-A67B55201F27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5F4D0D-28DA-4E17-9B28-66E5A2C89DBF}"/>
              </a:ext>
            </a:extLst>
          </p:cNvPr>
          <p:cNvSpPr/>
          <p:nvPr userDrawn="1"/>
        </p:nvSpPr>
        <p:spPr>
          <a:xfrm rot="2700000" flipH="1">
            <a:off x="-2616629" y="4082658"/>
            <a:ext cx="10881360" cy="41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050581-F32A-4C74-B08E-70E1A4898739}"/>
              </a:ext>
            </a:extLst>
          </p:cNvPr>
          <p:cNvGrpSpPr/>
          <p:nvPr userDrawn="1"/>
        </p:nvGrpSpPr>
        <p:grpSpPr>
          <a:xfrm rot="21240000">
            <a:off x="1970629" y="-466553"/>
            <a:ext cx="12877402" cy="10282191"/>
            <a:chOff x="1286776" y="-210300"/>
            <a:chExt cx="12877402" cy="1028219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E8A8C8-9D7A-4D6B-A485-8C0C2B0AB5B1}"/>
                </a:ext>
              </a:extLst>
            </p:cNvPr>
            <p:cNvSpPr/>
            <p:nvPr/>
          </p:nvSpPr>
          <p:spPr>
            <a:xfrm rot="19224478" flipH="1">
              <a:off x="3191378" y="4435649"/>
              <a:ext cx="10972800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E5552F1-3A73-47F6-94AC-FF6F332B2D6F}"/>
                </a:ext>
              </a:extLst>
            </p:cNvPr>
            <p:cNvSpPr/>
            <p:nvPr/>
          </p:nvSpPr>
          <p:spPr>
            <a:xfrm rot="19224478" flipH="1">
              <a:off x="2352662" y="4449308"/>
              <a:ext cx="11247120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7523268-491D-40CF-B6EB-669FBCDE31F5}"/>
                </a:ext>
              </a:extLst>
            </p:cNvPr>
            <p:cNvSpPr/>
            <p:nvPr/>
          </p:nvSpPr>
          <p:spPr>
            <a:xfrm rot="3062081">
              <a:off x="-3152807" y="4480397"/>
              <a:ext cx="10282191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A93ACE6-9A62-43A7-BE10-99DBB4E5ADF3}"/>
                </a:ext>
              </a:extLst>
            </p:cNvPr>
            <p:cNvSpPr/>
            <p:nvPr/>
          </p:nvSpPr>
          <p:spPr>
            <a:xfrm rot="3062081">
              <a:off x="-3356705" y="5134895"/>
              <a:ext cx="9460523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FE72C38-F989-48B4-B2FD-00E834AF7F40}"/>
              </a:ext>
            </a:extLst>
          </p:cNvPr>
          <p:cNvSpPr/>
          <p:nvPr userDrawn="1"/>
        </p:nvSpPr>
        <p:spPr>
          <a:xfrm rot="18900000">
            <a:off x="3509198" y="4947304"/>
            <a:ext cx="12830191" cy="785553"/>
          </a:xfrm>
          <a:custGeom>
            <a:avLst/>
            <a:gdLst>
              <a:gd name="connsiteX0" fmla="*/ 577248 w 12830191"/>
              <a:gd name="connsiteY0" fmla="*/ 0 h 785553"/>
              <a:gd name="connsiteX1" fmla="*/ 225055 w 12830191"/>
              <a:gd name="connsiteY1" fmla="*/ 785553 h 785553"/>
              <a:gd name="connsiteX2" fmla="*/ 0 w 12830191"/>
              <a:gd name="connsiteY2" fmla="*/ 785552 h 785553"/>
              <a:gd name="connsiteX3" fmla="*/ 352187 w 12830191"/>
              <a:gd name="connsiteY3" fmla="*/ 0 h 785553"/>
              <a:gd name="connsiteX4" fmla="*/ 1016964 w 12830191"/>
              <a:gd name="connsiteY4" fmla="*/ 0 h 785553"/>
              <a:gd name="connsiteX5" fmla="*/ 664776 w 12830191"/>
              <a:gd name="connsiteY5" fmla="*/ 785552 h 785553"/>
              <a:gd name="connsiteX6" fmla="*/ 439719 w 12830191"/>
              <a:gd name="connsiteY6" fmla="*/ 785552 h 785553"/>
              <a:gd name="connsiteX7" fmla="*/ 791910 w 12830191"/>
              <a:gd name="connsiteY7" fmla="*/ 0 h 785553"/>
              <a:gd name="connsiteX8" fmla="*/ 1456682 w 12830191"/>
              <a:gd name="connsiteY8" fmla="*/ 0 h 785553"/>
              <a:gd name="connsiteX9" fmla="*/ 1104495 w 12830191"/>
              <a:gd name="connsiteY9" fmla="*/ 785552 h 785553"/>
              <a:gd name="connsiteX10" fmla="*/ 879437 w 12830191"/>
              <a:gd name="connsiteY10" fmla="*/ 785552 h 785553"/>
              <a:gd name="connsiteX11" fmla="*/ 1231624 w 12830191"/>
              <a:gd name="connsiteY11" fmla="*/ 0 h 785553"/>
              <a:gd name="connsiteX12" fmla="*/ 1896401 w 12830191"/>
              <a:gd name="connsiteY12" fmla="*/ 0 h 785553"/>
              <a:gd name="connsiteX13" fmla="*/ 1544212 w 12830191"/>
              <a:gd name="connsiteY13" fmla="*/ 785552 h 785553"/>
              <a:gd name="connsiteX14" fmla="*/ 1319156 w 12830191"/>
              <a:gd name="connsiteY14" fmla="*/ 785553 h 785553"/>
              <a:gd name="connsiteX15" fmla="*/ 1671346 w 12830191"/>
              <a:gd name="connsiteY15" fmla="*/ 0 h 785553"/>
              <a:gd name="connsiteX16" fmla="*/ 2336115 w 12830191"/>
              <a:gd name="connsiteY16" fmla="*/ 0 h 785553"/>
              <a:gd name="connsiteX17" fmla="*/ 1983932 w 12830191"/>
              <a:gd name="connsiteY17" fmla="*/ 785552 h 785553"/>
              <a:gd name="connsiteX18" fmla="*/ 1758875 w 12830191"/>
              <a:gd name="connsiteY18" fmla="*/ 785552 h 785553"/>
              <a:gd name="connsiteX19" fmla="*/ 2111064 w 12830191"/>
              <a:gd name="connsiteY19" fmla="*/ 0 h 785553"/>
              <a:gd name="connsiteX20" fmla="*/ 2775834 w 12830191"/>
              <a:gd name="connsiteY20" fmla="*/ 0 h 785553"/>
              <a:gd name="connsiteX21" fmla="*/ 2423647 w 12830191"/>
              <a:gd name="connsiteY21" fmla="*/ 785553 h 785553"/>
              <a:gd name="connsiteX22" fmla="*/ 2198593 w 12830191"/>
              <a:gd name="connsiteY22" fmla="*/ 785553 h 785553"/>
              <a:gd name="connsiteX23" fmla="*/ 2550776 w 12830191"/>
              <a:gd name="connsiteY23" fmla="*/ 0 h 785553"/>
              <a:gd name="connsiteX24" fmla="*/ 3215555 w 12830191"/>
              <a:gd name="connsiteY24" fmla="*/ 0 h 785553"/>
              <a:gd name="connsiteX25" fmla="*/ 2863364 w 12830191"/>
              <a:gd name="connsiteY25" fmla="*/ 785552 h 785553"/>
              <a:gd name="connsiteX26" fmla="*/ 2638308 w 12830191"/>
              <a:gd name="connsiteY26" fmla="*/ 785553 h 785553"/>
              <a:gd name="connsiteX27" fmla="*/ 2990500 w 12830191"/>
              <a:gd name="connsiteY27" fmla="*/ 0 h 785553"/>
              <a:gd name="connsiteX28" fmla="*/ 3655271 w 12830191"/>
              <a:gd name="connsiteY28" fmla="*/ 0 h 785553"/>
              <a:gd name="connsiteX29" fmla="*/ 3303086 w 12830191"/>
              <a:gd name="connsiteY29" fmla="*/ 785553 h 785553"/>
              <a:gd name="connsiteX30" fmla="*/ 3078026 w 12830191"/>
              <a:gd name="connsiteY30" fmla="*/ 785552 h 785553"/>
              <a:gd name="connsiteX31" fmla="*/ 3430218 w 12830191"/>
              <a:gd name="connsiteY31" fmla="*/ 0 h 785553"/>
              <a:gd name="connsiteX32" fmla="*/ 4094994 w 12830191"/>
              <a:gd name="connsiteY32" fmla="*/ 0 h 785553"/>
              <a:gd name="connsiteX33" fmla="*/ 3742803 w 12830191"/>
              <a:gd name="connsiteY33" fmla="*/ 785552 h 785553"/>
              <a:gd name="connsiteX34" fmla="*/ 3517744 w 12830191"/>
              <a:gd name="connsiteY34" fmla="*/ 785552 h 785553"/>
              <a:gd name="connsiteX35" fmla="*/ 3869933 w 12830191"/>
              <a:gd name="connsiteY35" fmla="*/ 0 h 785553"/>
              <a:gd name="connsiteX36" fmla="*/ 4534715 w 12830191"/>
              <a:gd name="connsiteY36" fmla="*/ 0 h 785553"/>
              <a:gd name="connsiteX37" fmla="*/ 4182526 w 12830191"/>
              <a:gd name="connsiteY37" fmla="*/ 785552 h 785553"/>
              <a:gd name="connsiteX38" fmla="*/ 3957466 w 12830191"/>
              <a:gd name="connsiteY38" fmla="*/ 785552 h 785553"/>
              <a:gd name="connsiteX39" fmla="*/ 4309655 w 12830191"/>
              <a:gd name="connsiteY39" fmla="*/ 0 h 785553"/>
              <a:gd name="connsiteX40" fmla="*/ 4974425 w 12830191"/>
              <a:gd name="connsiteY40" fmla="*/ 0 h 785553"/>
              <a:gd name="connsiteX41" fmla="*/ 4622240 w 12830191"/>
              <a:gd name="connsiteY41" fmla="*/ 785552 h 785553"/>
              <a:gd name="connsiteX42" fmla="*/ 4397180 w 12830191"/>
              <a:gd name="connsiteY42" fmla="*/ 785553 h 785553"/>
              <a:gd name="connsiteX43" fmla="*/ 4749369 w 12830191"/>
              <a:gd name="connsiteY43" fmla="*/ 1 h 785553"/>
              <a:gd name="connsiteX44" fmla="*/ 5384563 w 12830191"/>
              <a:gd name="connsiteY44" fmla="*/ 0 h 785553"/>
              <a:gd name="connsiteX45" fmla="*/ 5032375 w 12830191"/>
              <a:gd name="connsiteY45" fmla="*/ 785552 h 785553"/>
              <a:gd name="connsiteX46" fmla="*/ 4807318 w 12830191"/>
              <a:gd name="connsiteY46" fmla="*/ 785552 h 785553"/>
              <a:gd name="connsiteX47" fmla="*/ 5159505 w 12830191"/>
              <a:gd name="connsiteY47" fmla="*/ 0 h 785553"/>
              <a:gd name="connsiteX48" fmla="*/ 5824279 w 12830191"/>
              <a:gd name="connsiteY48" fmla="*/ 1 h 785553"/>
              <a:gd name="connsiteX49" fmla="*/ 5472092 w 12830191"/>
              <a:gd name="connsiteY49" fmla="*/ 785552 h 785553"/>
              <a:gd name="connsiteX50" fmla="*/ 5247036 w 12830191"/>
              <a:gd name="connsiteY50" fmla="*/ 785553 h 785553"/>
              <a:gd name="connsiteX51" fmla="*/ 5599222 w 12830191"/>
              <a:gd name="connsiteY51" fmla="*/ 1 h 785553"/>
              <a:gd name="connsiteX52" fmla="*/ 6263999 w 12830191"/>
              <a:gd name="connsiteY52" fmla="*/ 2 h 785553"/>
              <a:gd name="connsiteX53" fmla="*/ 5911809 w 12830191"/>
              <a:gd name="connsiteY53" fmla="*/ 785553 h 785553"/>
              <a:gd name="connsiteX54" fmla="*/ 5686751 w 12830191"/>
              <a:gd name="connsiteY54" fmla="*/ 785552 h 785553"/>
              <a:gd name="connsiteX55" fmla="*/ 6038940 w 12830191"/>
              <a:gd name="connsiteY55" fmla="*/ 0 h 785553"/>
              <a:gd name="connsiteX56" fmla="*/ 6703713 w 12830191"/>
              <a:gd name="connsiteY56" fmla="*/ 0 h 785553"/>
              <a:gd name="connsiteX57" fmla="*/ 6351525 w 12830191"/>
              <a:gd name="connsiteY57" fmla="*/ 785552 h 785553"/>
              <a:gd name="connsiteX58" fmla="*/ 6126466 w 12830191"/>
              <a:gd name="connsiteY58" fmla="*/ 785552 h 785553"/>
              <a:gd name="connsiteX59" fmla="*/ 6478657 w 12830191"/>
              <a:gd name="connsiteY59" fmla="*/ 0 h 785553"/>
              <a:gd name="connsiteX60" fmla="*/ 7143433 w 12830191"/>
              <a:gd name="connsiteY60" fmla="*/ 1 h 785553"/>
              <a:gd name="connsiteX61" fmla="*/ 6791243 w 12830191"/>
              <a:gd name="connsiteY61" fmla="*/ 785552 h 785553"/>
              <a:gd name="connsiteX62" fmla="*/ 6566186 w 12830191"/>
              <a:gd name="connsiteY62" fmla="*/ 785552 h 785553"/>
              <a:gd name="connsiteX63" fmla="*/ 6918375 w 12830191"/>
              <a:gd name="connsiteY63" fmla="*/ 1 h 785553"/>
              <a:gd name="connsiteX64" fmla="*/ 7583152 w 12830191"/>
              <a:gd name="connsiteY64" fmla="*/ 1 h 785553"/>
              <a:gd name="connsiteX65" fmla="*/ 7230962 w 12830191"/>
              <a:gd name="connsiteY65" fmla="*/ 785553 h 785553"/>
              <a:gd name="connsiteX66" fmla="*/ 7005905 w 12830191"/>
              <a:gd name="connsiteY66" fmla="*/ 785552 h 785553"/>
              <a:gd name="connsiteX67" fmla="*/ 7358094 w 12830191"/>
              <a:gd name="connsiteY67" fmla="*/ 1 h 785553"/>
              <a:gd name="connsiteX68" fmla="*/ 8022871 w 12830191"/>
              <a:gd name="connsiteY68" fmla="*/ 1 h 785553"/>
              <a:gd name="connsiteX69" fmla="*/ 7670680 w 12830191"/>
              <a:gd name="connsiteY69" fmla="*/ 785552 h 785553"/>
              <a:gd name="connsiteX70" fmla="*/ 7445622 w 12830191"/>
              <a:gd name="connsiteY70" fmla="*/ 785552 h 785553"/>
              <a:gd name="connsiteX71" fmla="*/ 7797813 w 12830191"/>
              <a:gd name="connsiteY71" fmla="*/ 1 h 785553"/>
              <a:gd name="connsiteX72" fmla="*/ 8462589 w 12830191"/>
              <a:gd name="connsiteY72" fmla="*/ 1 h 785553"/>
              <a:gd name="connsiteX73" fmla="*/ 8110400 w 12830191"/>
              <a:gd name="connsiteY73" fmla="*/ 785553 h 785553"/>
              <a:gd name="connsiteX74" fmla="*/ 7885342 w 12830191"/>
              <a:gd name="connsiteY74" fmla="*/ 785553 h 785553"/>
              <a:gd name="connsiteX75" fmla="*/ 8237531 w 12830191"/>
              <a:gd name="connsiteY75" fmla="*/ 0 h 785553"/>
              <a:gd name="connsiteX76" fmla="*/ 8902308 w 12830191"/>
              <a:gd name="connsiteY76" fmla="*/ 0 h 785553"/>
              <a:gd name="connsiteX77" fmla="*/ 8550118 w 12830191"/>
              <a:gd name="connsiteY77" fmla="*/ 785553 h 785553"/>
              <a:gd name="connsiteX78" fmla="*/ 8325061 w 12830191"/>
              <a:gd name="connsiteY78" fmla="*/ 785553 h 785553"/>
              <a:gd name="connsiteX79" fmla="*/ 8677249 w 12830191"/>
              <a:gd name="connsiteY79" fmla="*/ 0 h 785553"/>
              <a:gd name="connsiteX80" fmla="*/ 9342026 w 12830191"/>
              <a:gd name="connsiteY80" fmla="*/ 0 h 785553"/>
              <a:gd name="connsiteX81" fmla="*/ 8989837 w 12830191"/>
              <a:gd name="connsiteY81" fmla="*/ 785553 h 785553"/>
              <a:gd name="connsiteX82" fmla="*/ 8764778 w 12830191"/>
              <a:gd name="connsiteY82" fmla="*/ 785552 h 785553"/>
              <a:gd name="connsiteX83" fmla="*/ 9116969 w 12830191"/>
              <a:gd name="connsiteY83" fmla="*/ 0 h 785553"/>
              <a:gd name="connsiteX84" fmla="*/ 9781741 w 12830191"/>
              <a:gd name="connsiteY84" fmla="*/ 1 h 785553"/>
              <a:gd name="connsiteX85" fmla="*/ 9429551 w 12830191"/>
              <a:gd name="connsiteY85" fmla="*/ 785552 h 785553"/>
              <a:gd name="connsiteX86" fmla="*/ 9204493 w 12830191"/>
              <a:gd name="connsiteY86" fmla="*/ 785552 h 785553"/>
              <a:gd name="connsiteX87" fmla="*/ 9556683 w 12830191"/>
              <a:gd name="connsiteY87" fmla="*/ 1 h 785553"/>
              <a:gd name="connsiteX88" fmla="*/ 10191879 w 12830191"/>
              <a:gd name="connsiteY88" fmla="*/ 0 h 785553"/>
              <a:gd name="connsiteX89" fmla="*/ 9839689 w 12830191"/>
              <a:gd name="connsiteY89" fmla="*/ 785552 h 785553"/>
              <a:gd name="connsiteX90" fmla="*/ 9614631 w 12830191"/>
              <a:gd name="connsiteY90" fmla="*/ 785552 h 785553"/>
              <a:gd name="connsiteX91" fmla="*/ 9966821 w 12830191"/>
              <a:gd name="connsiteY91" fmla="*/ 0 h 785553"/>
              <a:gd name="connsiteX92" fmla="*/ 10631597 w 12830191"/>
              <a:gd name="connsiteY92" fmla="*/ 0 h 785553"/>
              <a:gd name="connsiteX93" fmla="*/ 10279407 w 12830191"/>
              <a:gd name="connsiteY93" fmla="*/ 785552 h 785553"/>
              <a:gd name="connsiteX94" fmla="*/ 10054351 w 12830191"/>
              <a:gd name="connsiteY94" fmla="*/ 785553 h 785553"/>
              <a:gd name="connsiteX95" fmla="*/ 10406539 w 12830191"/>
              <a:gd name="connsiteY95" fmla="*/ 0 h 785553"/>
              <a:gd name="connsiteX96" fmla="*/ 11071315 w 12830191"/>
              <a:gd name="connsiteY96" fmla="*/ 1 h 785553"/>
              <a:gd name="connsiteX97" fmla="*/ 10719127 w 12830191"/>
              <a:gd name="connsiteY97" fmla="*/ 785553 h 785553"/>
              <a:gd name="connsiteX98" fmla="*/ 10494069 w 12830191"/>
              <a:gd name="connsiteY98" fmla="*/ 785552 h 785553"/>
              <a:gd name="connsiteX99" fmla="*/ 10846257 w 12830191"/>
              <a:gd name="connsiteY99" fmla="*/ 1 h 785553"/>
              <a:gd name="connsiteX100" fmla="*/ 11511035 w 12830191"/>
              <a:gd name="connsiteY100" fmla="*/ 0 h 785553"/>
              <a:gd name="connsiteX101" fmla="*/ 11158845 w 12830191"/>
              <a:gd name="connsiteY101" fmla="*/ 785552 h 785553"/>
              <a:gd name="connsiteX102" fmla="*/ 10933787 w 12830191"/>
              <a:gd name="connsiteY102" fmla="*/ 785552 h 785553"/>
              <a:gd name="connsiteX103" fmla="*/ 11285977 w 12830191"/>
              <a:gd name="connsiteY103" fmla="*/ 0 h 785553"/>
              <a:gd name="connsiteX104" fmla="*/ 11950753 w 12830191"/>
              <a:gd name="connsiteY104" fmla="*/ 0 h 785553"/>
              <a:gd name="connsiteX105" fmla="*/ 11598563 w 12830191"/>
              <a:gd name="connsiteY105" fmla="*/ 785552 h 785553"/>
              <a:gd name="connsiteX106" fmla="*/ 11373505 w 12830191"/>
              <a:gd name="connsiteY106" fmla="*/ 785552 h 785553"/>
              <a:gd name="connsiteX107" fmla="*/ 11725695 w 12830191"/>
              <a:gd name="connsiteY107" fmla="*/ 0 h 785553"/>
              <a:gd name="connsiteX108" fmla="*/ 12390471 w 12830191"/>
              <a:gd name="connsiteY108" fmla="*/ 0 h 785553"/>
              <a:gd name="connsiteX109" fmla="*/ 12038283 w 12830191"/>
              <a:gd name="connsiteY109" fmla="*/ 785552 h 785553"/>
              <a:gd name="connsiteX110" fmla="*/ 11813225 w 12830191"/>
              <a:gd name="connsiteY110" fmla="*/ 785553 h 785553"/>
              <a:gd name="connsiteX111" fmla="*/ 12165413 w 12830191"/>
              <a:gd name="connsiteY111" fmla="*/ 0 h 785553"/>
              <a:gd name="connsiteX112" fmla="*/ 12830191 w 12830191"/>
              <a:gd name="connsiteY112" fmla="*/ 0 h 785553"/>
              <a:gd name="connsiteX113" fmla="*/ 12477999 w 12830191"/>
              <a:gd name="connsiteY113" fmla="*/ 785553 h 785553"/>
              <a:gd name="connsiteX114" fmla="*/ 12252943 w 12830191"/>
              <a:gd name="connsiteY114" fmla="*/ 785552 h 785553"/>
              <a:gd name="connsiteX115" fmla="*/ 12605133 w 12830191"/>
              <a:gd name="connsiteY115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830191" h="785553">
                <a:moveTo>
                  <a:pt x="577248" y="0"/>
                </a:moveTo>
                <a:lnTo>
                  <a:pt x="225055" y="785553"/>
                </a:lnTo>
                <a:lnTo>
                  <a:pt x="0" y="785552"/>
                </a:lnTo>
                <a:lnTo>
                  <a:pt x="352187" y="0"/>
                </a:lnTo>
                <a:close/>
                <a:moveTo>
                  <a:pt x="1016964" y="0"/>
                </a:moveTo>
                <a:lnTo>
                  <a:pt x="664776" y="785552"/>
                </a:lnTo>
                <a:lnTo>
                  <a:pt x="439719" y="785552"/>
                </a:lnTo>
                <a:lnTo>
                  <a:pt x="791910" y="0"/>
                </a:lnTo>
                <a:close/>
                <a:moveTo>
                  <a:pt x="1456682" y="0"/>
                </a:moveTo>
                <a:lnTo>
                  <a:pt x="1104495" y="785552"/>
                </a:lnTo>
                <a:lnTo>
                  <a:pt x="879437" y="785552"/>
                </a:lnTo>
                <a:lnTo>
                  <a:pt x="1231624" y="0"/>
                </a:lnTo>
                <a:close/>
                <a:moveTo>
                  <a:pt x="1896401" y="0"/>
                </a:moveTo>
                <a:lnTo>
                  <a:pt x="1544212" y="785552"/>
                </a:lnTo>
                <a:lnTo>
                  <a:pt x="1319156" y="785553"/>
                </a:lnTo>
                <a:lnTo>
                  <a:pt x="1671346" y="0"/>
                </a:lnTo>
                <a:close/>
                <a:moveTo>
                  <a:pt x="2336115" y="0"/>
                </a:moveTo>
                <a:lnTo>
                  <a:pt x="1983932" y="785552"/>
                </a:lnTo>
                <a:lnTo>
                  <a:pt x="1758875" y="785552"/>
                </a:lnTo>
                <a:lnTo>
                  <a:pt x="2111064" y="0"/>
                </a:lnTo>
                <a:close/>
                <a:moveTo>
                  <a:pt x="2775834" y="0"/>
                </a:moveTo>
                <a:lnTo>
                  <a:pt x="2423647" y="785553"/>
                </a:lnTo>
                <a:lnTo>
                  <a:pt x="2198593" y="785553"/>
                </a:lnTo>
                <a:lnTo>
                  <a:pt x="2550776" y="0"/>
                </a:lnTo>
                <a:close/>
                <a:moveTo>
                  <a:pt x="3215555" y="0"/>
                </a:moveTo>
                <a:lnTo>
                  <a:pt x="2863364" y="785552"/>
                </a:lnTo>
                <a:lnTo>
                  <a:pt x="2638308" y="785553"/>
                </a:lnTo>
                <a:lnTo>
                  <a:pt x="2990500" y="0"/>
                </a:lnTo>
                <a:close/>
                <a:moveTo>
                  <a:pt x="3655271" y="0"/>
                </a:moveTo>
                <a:lnTo>
                  <a:pt x="3303086" y="785553"/>
                </a:lnTo>
                <a:lnTo>
                  <a:pt x="3078026" y="785552"/>
                </a:lnTo>
                <a:lnTo>
                  <a:pt x="3430218" y="0"/>
                </a:lnTo>
                <a:close/>
                <a:moveTo>
                  <a:pt x="4094994" y="0"/>
                </a:moveTo>
                <a:lnTo>
                  <a:pt x="3742803" y="785552"/>
                </a:lnTo>
                <a:lnTo>
                  <a:pt x="3517744" y="785552"/>
                </a:lnTo>
                <a:lnTo>
                  <a:pt x="3869933" y="0"/>
                </a:lnTo>
                <a:close/>
                <a:moveTo>
                  <a:pt x="4534715" y="0"/>
                </a:moveTo>
                <a:lnTo>
                  <a:pt x="4182526" y="785552"/>
                </a:lnTo>
                <a:lnTo>
                  <a:pt x="3957466" y="785552"/>
                </a:lnTo>
                <a:lnTo>
                  <a:pt x="4309655" y="0"/>
                </a:lnTo>
                <a:close/>
                <a:moveTo>
                  <a:pt x="4974425" y="0"/>
                </a:moveTo>
                <a:lnTo>
                  <a:pt x="4622240" y="785552"/>
                </a:lnTo>
                <a:lnTo>
                  <a:pt x="4397180" y="785553"/>
                </a:lnTo>
                <a:lnTo>
                  <a:pt x="4749369" y="1"/>
                </a:lnTo>
                <a:close/>
                <a:moveTo>
                  <a:pt x="5384563" y="0"/>
                </a:moveTo>
                <a:lnTo>
                  <a:pt x="5032375" y="785552"/>
                </a:lnTo>
                <a:lnTo>
                  <a:pt x="4807318" y="785552"/>
                </a:lnTo>
                <a:lnTo>
                  <a:pt x="5159505" y="0"/>
                </a:lnTo>
                <a:close/>
                <a:moveTo>
                  <a:pt x="5824279" y="1"/>
                </a:moveTo>
                <a:lnTo>
                  <a:pt x="5472092" y="785552"/>
                </a:lnTo>
                <a:lnTo>
                  <a:pt x="5247036" y="785553"/>
                </a:lnTo>
                <a:lnTo>
                  <a:pt x="5599222" y="1"/>
                </a:lnTo>
                <a:close/>
                <a:moveTo>
                  <a:pt x="6263999" y="2"/>
                </a:moveTo>
                <a:lnTo>
                  <a:pt x="5911809" y="785553"/>
                </a:lnTo>
                <a:lnTo>
                  <a:pt x="5686751" y="785552"/>
                </a:lnTo>
                <a:lnTo>
                  <a:pt x="6038940" y="0"/>
                </a:lnTo>
                <a:close/>
                <a:moveTo>
                  <a:pt x="6703713" y="0"/>
                </a:moveTo>
                <a:lnTo>
                  <a:pt x="6351525" y="785552"/>
                </a:lnTo>
                <a:lnTo>
                  <a:pt x="6126466" y="785552"/>
                </a:lnTo>
                <a:lnTo>
                  <a:pt x="6478657" y="0"/>
                </a:lnTo>
                <a:close/>
                <a:moveTo>
                  <a:pt x="7143433" y="1"/>
                </a:moveTo>
                <a:lnTo>
                  <a:pt x="6791243" y="785552"/>
                </a:lnTo>
                <a:lnTo>
                  <a:pt x="6566186" y="785552"/>
                </a:lnTo>
                <a:lnTo>
                  <a:pt x="6918375" y="1"/>
                </a:lnTo>
                <a:close/>
                <a:moveTo>
                  <a:pt x="7583152" y="1"/>
                </a:moveTo>
                <a:lnTo>
                  <a:pt x="7230962" y="785553"/>
                </a:lnTo>
                <a:lnTo>
                  <a:pt x="7005905" y="785552"/>
                </a:lnTo>
                <a:lnTo>
                  <a:pt x="7358094" y="1"/>
                </a:lnTo>
                <a:close/>
                <a:moveTo>
                  <a:pt x="8022871" y="1"/>
                </a:moveTo>
                <a:lnTo>
                  <a:pt x="7670680" y="785552"/>
                </a:lnTo>
                <a:lnTo>
                  <a:pt x="7445622" y="785552"/>
                </a:lnTo>
                <a:lnTo>
                  <a:pt x="7797813" y="1"/>
                </a:lnTo>
                <a:close/>
                <a:moveTo>
                  <a:pt x="8462589" y="1"/>
                </a:moveTo>
                <a:lnTo>
                  <a:pt x="8110400" y="785553"/>
                </a:lnTo>
                <a:lnTo>
                  <a:pt x="7885342" y="785553"/>
                </a:lnTo>
                <a:lnTo>
                  <a:pt x="8237531" y="0"/>
                </a:lnTo>
                <a:close/>
                <a:moveTo>
                  <a:pt x="8902308" y="0"/>
                </a:moveTo>
                <a:lnTo>
                  <a:pt x="8550118" y="785553"/>
                </a:lnTo>
                <a:lnTo>
                  <a:pt x="8325061" y="785553"/>
                </a:lnTo>
                <a:lnTo>
                  <a:pt x="8677249" y="0"/>
                </a:lnTo>
                <a:close/>
                <a:moveTo>
                  <a:pt x="9342026" y="0"/>
                </a:moveTo>
                <a:lnTo>
                  <a:pt x="8989837" y="785553"/>
                </a:lnTo>
                <a:lnTo>
                  <a:pt x="8764778" y="785552"/>
                </a:lnTo>
                <a:lnTo>
                  <a:pt x="9116969" y="0"/>
                </a:lnTo>
                <a:close/>
                <a:moveTo>
                  <a:pt x="9781741" y="1"/>
                </a:moveTo>
                <a:lnTo>
                  <a:pt x="9429551" y="785552"/>
                </a:lnTo>
                <a:lnTo>
                  <a:pt x="9204493" y="785552"/>
                </a:lnTo>
                <a:lnTo>
                  <a:pt x="9556683" y="1"/>
                </a:lnTo>
                <a:close/>
                <a:moveTo>
                  <a:pt x="10191879" y="0"/>
                </a:moveTo>
                <a:lnTo>
                  <a:pt x="9839689" y="785552"/>
                </a:lnTo>
                <a:lnTo>
                  <a:pt x="9614631" y="785552"/>
                </a:lnTo>
                <a:lnTo>
                  <a:pt x="9966821" y="0"/>
                </a:lnTo>
                <a:close/>
                <a:moveTo>
                  <a:pt x="10631597" y="0"/>
                </a:moveTo>
                <a:lnTo>
                  <a:pt x="10279407" y="785552"/>
                </a:lnTo>
                <a:lnTo>
                  <a:pt x="10054351" y="785553"/>
                </a:lnTo>
                <a:lnTo>
                  <a:pt x="10406539" y="0"/>
                </a:lnTo>
                <a:close/>
                <a:moveTo>
                  <a:pt x="11071315" y="1"/>
                </a:moveTo>
                <a:lnTo>
                  <a:pt x="10719127" y="785553"/>
                </a:lnTo>
                <a:lnTo>
                  <a:pt x="10494069" y="785552"/>
                </a:lnTo>
                <a:lnTo>
                  <a:pt x="10846257" y="1"/>
                </a:lnTo>
                <a:close/>
                <a:moveTo>
                  <a:pt x="11511035" y="0"/>
                </a:moveTo>
                <a:lnTo>
                  <a:pt x="11158845" y="785552"/>
                </a:lnTo>
                <a:lnTo>
                  <a:pt x="10933787" y="785552"/>
                </a:lnTo>
                <a:lnTo>
                  <a:pt x="11285977" y="0"/>
                </a:lnTo>
                <a:close/>
                <a:moveTo>
                  <a:pt x="11950753" y="0"/>
                </a:moveTo>
                <a:lnTo>
                  <a:pt x="11598563" y="785552"/>
                </a:lnTo>
                <a:lnTo>
                  <a:pt x="11373505" y="785552"/>
                </a:lnTo>
                <a:lnTo>
                  <a:pt x="11725695" y="0"/>
                </a:lnTo>
                <a:close/>
                <a:moveTo>
                  <a:pt x="12390471" y="0"/>
                </a:moveTo>
                <a:lnTo>
                  <a:pt x="12038283" y="785552"/>
                </a:lnTo>
                <a:lnTo>
                  <a:pt x="11813225" y="785553"/>
                </a:lnTo>
                <a:lnTo>
                  <a:pt x="12165413" y="0"/>
                </a:lnTo>
                <a:close/>
                <a:moveTo>
                  <a:pt x="12830191" y="0"/>
                </a:moveTo>
                <a:lnTo>
                  <a:pt x="12477999" y="785553"/>
                </a:lnTo>
                <a:lnTo>
                  <a:pt x="12252943" y="785552"/>
                </a:lnTo>
                <a:lnTo>
                  <a:pt x="12605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A9D9475-5030-40E0-BA45-43E43C1EDA5E}"/>
              </a:ext>
            </a:extLst>
          </p:cNvPr>
          <p:cNvSpPr/>
          <p:nvPr userDrawn="1"/>
        </p:nvSpPr>
        <p:spPr>
          <a:xfrm rot="2642081">
            <a:off x="-1899646" y="5324631"/>
            <a:ext cx="5483635" cy="611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A974D6-D054-4316-B09E-DC2758AE1E3D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AAB215-D598-4D89-830B-1533EE29992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2C91C94-33F6-4A08-93C1-FFF237AEF45E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C70B28A-CF51-4070-8A61-BA48718D5466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A33DA12-0FED-4AC3-871E-3E6405AA8F87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EBA4A8A-69F3-48BA-B968-318641476116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ACE6AAA-3523-41E3-8642-8144AD77768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346C1FC-D473-46A7-9202-70D028022624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03627DA-9DA7-46E9-B362-74306DDC4B4F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48BB85E-55A2-482C-ABC5-A59A4B253DAE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BC0BAC3-C110-4FD7-BAEC-B26B3FD5D92B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CA402D3-7592-401C-BA1F-F41ADC1C88BF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647618C-7DFD-4598-AB72-BDAAD6EAAC32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C6FBD1C-67B7-4119-AEDC-CE802997F8DB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6D6BF38-DACC-43CD-BAD6-ABEEA5830844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C870D05-C625-4345-BFB5-9B3CDA5E7CFA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DD5D4D7-39FD-4748-B54B-F9F557073F6A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D1064BB-BA21-41A0-B64C-DA9BED323220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726DC9B-E716-446D-9612-2828BAC25F19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B942BCB-BFF8-4DD2-A90F-30C35DCED3A5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02B0EDC-F3BB-493E-9089-108913407416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BFB4164-254D-40DF-BEB2-6F9615F86877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9D934FA-4AF6-4D78-ACE5-1ADFBB9FDB5B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B035C74-B45A-4EEE-B21D-AA402F4B6E51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1931017-9C93-4E17-80F4-387149A3475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8F9C1DF-1FDF-48FD-81DB-BE9D0B60C51F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CE728BB-3926-4A58-ADB8-C4A07A5C44FC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5001AB6-DB17-4C1C-8BB3-602151D690FB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0E98D18-4BE1-459C-B762-3452B77D7389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7C08BF1-65C9-41FD-B798-B396E97F330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44356A-6953-4459-9D20-F774C8E3A065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7DBE098-181A-4950-B71D-A4BFBE7A7E41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E861444-0CC2-46B2-A045-393A59E8EA5B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A62D798-300E-46C3-A4A0-7E8FE73D68CF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4D4429F-23DA-4ED6-AA61-FE7A1571A22B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E2D7EE7-999C-40B4-A2C9-901B751F09BF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72238DC-61F7-4AB3-9A77-B71BC0F66A03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6B0432-500E-472B-8112-3F1C71C5B7B5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F00369B-2A10-47AF-BB4A-ED42B850FB28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018892E-8168-41B4-8B2F-C522A4DFE90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0BF10E3-DC01-43A0-BAD5-64411D5A997F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FCD44C5-29FD-483E-91C9-F8B2CFB959AF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CAF00A9-AAB8-4212-A686-871D41901914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F5BFD88-499C-4B9A-AA47-53D6DE809D57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F58109B-BEA4-4A9A-9AC4-2EFF321D326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8CBEB1D-6A37-471C-83D7-ACEBD4F510FC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58AE27A-8274-474B-A1F3-F0A494AE8276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84BB134-1D2D-41CC-983F-5B4DD5B1D14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5355AF6-158C-4BFB-9CA8-CCA306A5915A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DAB0977-3EA4-4AA3-B9F4-21483D07118B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528C2C7-D401-4FBB-8B4B-1CDC1420C0FA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3FE2782-3C48-492D-8BFC-575CD1D6C2C4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235BEE7-A506-48EF-802E-49386F5535C8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FF7E7C4-02A1-4B5B-82C2-A3C739E67C29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1344535-B81A-48BB-91A1-70B5C3501428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F614178-2AC8-45F0-B527-215837A954FA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6612462-4232-49BB-89D4-BDB12C839C84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5CF5C09-BBBF-4DD4-B9BF-07BC19AD90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676A4DD-5642-4339-B9FC-CB5D81D8FA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14F0897-3BE1-40D8-B1E6-5D7224F09A62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D6FD9BD-87CB-4F58-B4C6-63B7073EDD03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5BE89F3-C476-4E4B-BBEA-5F5CECF7109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BD5541F-EDB5-4D85-A49F-01A2971C0405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94DB8AD-E380-4543-AAA7-BFE565D4E579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D25096B-4034-4A3D-9C4C-BB8E42D55E38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85AC7A8-4656-421C-8675-212A5DE80D7F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1E277CA-440C-45FB-ADCC-E4593D72514B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E2AB044-6F5C-479C-8287-46FDA8EC06D6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6FF270A-5B1F-4649-9359-B074BCADE986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163E872-DA7D-4CF8-A90B-6FEEBC6839F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7BB1C71-CAE9-43E5-9425-AE448741AD25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2C6E89D-93EA-4D2B-B4A0-B098FAA13DA0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65EE957-EE07-4E2F-BCB4-512EF37FB12C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326B36C-A97D-4E7E-9619-22BCE56BDD17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E22FA85-0FAB-401C-BEDC-CF64AC4E74A3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7767408-C422-4CB3-AC85-7665FA3E38D4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7FBBCB4-5409-4CA6-BD01-3F91AAD1EF86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:a16="http://schemas.microsoft.com/office/drawing/2014/main" id="{9C2D4DA1-015D-42C4-B708-50BED1781901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C516058E-C6ED-4A35-A163-E1098EC20E96}"/>
              </a:ext>
            </a:extLst>
          </p:cNvPr>
          <p:cNvSpPr/>
          <p:nvPr/>
        </p:nvSpPr>
        <p:spPr>
          <a:xfrm rot="18897919" flipV="1">
            <a:off x="1823521" y="1447276"/>
            <a:ext cx="5235135" cy="419135"/>
          </a:xfrm>
          <a:custGeom>
            <a:avLst/>
            <a:gdLst>
              <a:gd name="connsiteX0" fmla="*/ 4816507 w 5235135"/>
              <a:gd name="connsiteY0" fmla="*/ 419135 h 419135"/>
              <a:gd name="connsiteX1" fmla="*/ 5235135 w 5235135"/>
              <a:gd name="connsiteY1" fmla="*/ 0 h 419135"/>
              <a:gd name="connsiteX2" fmla="*/ 0 w 5235135"/>
              <a:gd name="connsiteY2" fmla="*/ 0 h 419135"/>
              <a:gd name="connsiteX3" fmla="*/ 0 w 5235135"/>
              <a:gd name="connsiteY3" fmla="*/ 419135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135" h="419135">
                <a:moveTo>
                  <a:pt x="4816507" y="419135"/>
                </a:moveTo>
                <a:lnTo>
                  <a:pt x="5235135" y="0"/>
                </a:lnTo>
                <a:lnTo>
                  <a:pt x="0" y="0"/>
                </a:lnTo>
                <a:lnTo>
                  <a:pt x="0" y="419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D0276F7F-AC0D-400E-A2A4-0E049961E12B}"/>
              </a:ext>
            </a:extLst>
          </p:cNvPr>
          <p:cNvSpPr/>
          <p:nvPr userDrawn="1"/>
        </p:nvSpPr>
        <p:spPr>
          <a:xfrm rot="2672510" flipV="1">
            <a:off x="-789153" y="1799545"/>
            <a:ext cx="4283652" cy="419135"/>
          </a:xfrm>
          <a:custGeom>
            <a:avLst/>
            <a:gdLst>
              <a:gd name="connsiteX0" fmla="*/ 0 w 4283652"/>
              <a:gd name="connsiteY0" fmla="*/ 419135 h 419135"/>
              <a:gd name="connsiteX1" fmla="*/ 4283652 w 4283652"/>
              <a:gd name="connsiteY1" fmla="*/ 419135 h 419135"/>
              <a:gd name="connsiteX2" fmla="*/ 4283652 w 4283652"/>
              <a:gd name="connsiteY2" fmla="*/ 0 h 419135"/>
              <a:gd name="connsiteX3" fmla="*/ 412485 w 4283652"/>
              <a:gd name="connsiteY3" fmla="*/ 0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652" h="419135">
                <a:moveTo>
                  <a:pt x="0" y="419135"/>
                </a:moveTo>
                <a:lnTo>
                  <a:pt x="4283652" y="419135"/>
                </a:lnTo>
                <a:lnTo>
                  <a:pt x="4283652" y="0"/>
                </a:lnTo>
                <a:lnTo>
                  <a:pt x="412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BEA9D-4B9B-4F78-80B1-B148B7ADF497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EED1AC7-BBD7-4E00-82A2-387BCE2437D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424A10-AD05-42C1-B92C-50E80CE40672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219A30B-FCC1-44ED-8383-F399021F922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5950541-DAD0-4C79-89B5-3DB0114F7755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D2BC32-63D1-4FB9-8A1A-7E42461D36D9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AF4A42D-BCBD-4E6F-BACC-DEF2512692F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F2CA41-C950-4312-9AD7-709706C17EC9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5A2415E-4BB4-4A91-AD95-CF0628963B9A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7C8060-6DDF-4053-B628-232CDA09432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D19871-F4E8-4C3F-85C8-E600A87C537C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C6DDCFD-60A6-4AD7-A37E-AB30C80A0514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2B60747-16EA-4375-A4CA-0FA5943FAB06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8A02877-6B2D-43F2-9F9F-778073C61216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E03C78-9A56-4676-A145-FF509EF3CDF7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0F84E21-7053-485A-9DDD-751E41E7B1C2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987324F-0958-49FD-BFAA-7453156E5C6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A7FEF56-B16A-4DC3-A816-669F2C7486DA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ED9ACA6-9BA6-4015-9608-8C76BFE0EF7E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ACE675D-705B-483E-97F7-FD0121FEA16E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C0BE1A-5203-478F-BF81-DA9F7B86211A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F5AE5D4-A5DF-4E12-BB92-D9BA2842257E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13CC35F-F1D7-4F7B-8830-264815B80962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9444DAF-05A4-454C-890E-F0FD70526075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E372692-662B-4179-A65F-9AC27E2F63A1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A3254FC-5F91-4610-AD49-E6CEC7D9BD85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19B2791-5691-4120-A1F6-381D2D0E9F0E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FDFD8B-B352-4453-B6CD-3D57D844372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A3F373F-6DA5-4F24-8253-56E2B6CD6551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6893046-218B-4716-890C-B288DC654B3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BD052B4-B8CD-4C38-A825-30C4C611A18D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322E831-5E17-4782-8B11-3792F8AC2B25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D26EB29-B149-4BC6-9668-82A529169A7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FDA200C-25FD-40D7-A786-AA9CFBF6D2E0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A66772E-16F5-421A-B88B-48284B56EE0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88B46F-1081-4538-857B-CFF4A9C577C5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BFD178-2293-49D1-999F-5ACEF825CF9B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EF2D30E-47A1-466E-BC9A-F1847D87B5E7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2CBD168-E8B9-4C57-B007-A3ACD47CD3F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09F2472-8E5A-4415-9082-744BCD441DE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70444E0-25C0-4B1D-B2CE-FA9D3756E2F3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5F0E925-9AC5-498C-A663-0ED147007F8A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FB4D27-6209-483C-8925-6D0A7C54862E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9CE042B-E311-4FEA-89B5-2ABDDBACCB10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76E666D-85BE-43E7-9682-AA5F7D885A21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72F4B53-5262-4478-9B97-61FC30C3CAB6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9A011F-788A-44F1-A6A0-38148079A28C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25F2E6C-E2BC-45DB-83D3-BCFEE66C6756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4964895-8502-4346-A64D-3C3CB0B24430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52D2001-A103-47CD-AC08-BD78C2B7D43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AE1A44F-9A1F-422C-989A-1B4A92F40F60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4E4D9C4-D5ED-468F-B102-0EC6D0903FD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8319B0A-40E1-4709-9B78-B81AE26170A4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EEE38B5-3CE0-4B2B-98A1-1FD27F1550F3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DC301F0-0790-4771-B6A3-606CDF18ADC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8F94F9-23AE-444C-8C5A-5F9250F0AA6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397AFD2-D445-4C32-83E0-C5B83DBD867C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623D404-B87F-4617-97E7-4C7A57AFCE2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D69C31-D354-4EC4-95DB-1689ED4CAF2B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DA8FED1-DFD2-4A38-9C15-C3C6FB55888C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BC5C595-050D-4744-B568-D6A715BB7DCE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4C6D194-BECB-4E2E-B2EC-DD4AA3729E5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E1BE27D-5C5D-4A16-8E7A-F3E22164873A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1FCF5B-C9D5-40D5-A6B3-EE7D0AA6C0EF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DDB962D-0E09-43DD-A52E-560B7C1B1814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14BAF9-B933-4A3F-AC2A-5136B547BFA1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1A370E8-1B8F-4B49-9C9F-A07FE0262B23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26983F-E7C0-4BB7-BDD0-D91241816268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D8C0D81-539E-4C86-858B-66261F745A01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70B00E-6A60-43FD-9524-F68033B3030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8FA817-5435-445F-A45B-196DF3183DBE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0413B51-2850-451F-8DB3-9975AC812BF7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C9B2D4B-243F-4816-8515-0791FE897F5E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CAA6735-1BBD-4661-A664-2A0E17D071B3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B5BF5D5-9A16-4372-8D07-4C2FEE1BB15C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68E711A-C764-445F-BFFA-4A9C7DD913D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1AD83A-9DC3-40F5-B9D5-7282506A970D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5B16733F-2822-4A4B-965B-7B9E21294451}"/>
              </a:ext>
            </a:extLst>
          </p:cNvPr>
          <p:cNvSpPr/>
          <p:nvPr userDrawn="1"/>
        </p:nvSpPr>
        <p:spPr>
          <a:xfrm rot="2700000" flipH="1">
            <a:off x="-1362489" y="3950948"/>
            <a:ext cx="8109661" cy="418514"/>
          </a:xfrm>
          <a:custGeom>
            <a:avLst/>
            <a:gdLst>
              <a:gd name="connsiteX0" fmla="*/ 8109661 w 8109661"/>
              <a:gd name="connsiteY0" fmla="*/ 0 h 418514"/>
              <a:gd name="connsiteX1" fmla="*/ 0 w 8109661"/>
              <a:gd name="connsiteY1" fmla="*/ 0 h 418514"/>
              <a:gd name="connsiteX2" fmla="*/ 418514 w 8109661"/>
              <a:gd name="connsiteY2" fmla="*/ 418514 h 418514"/>
              <a:gd name="connsiteX3" fmla="*/ 7691147 w 8109661"/>
              <a:gd name="connsiteY3" fmla="*/ 418514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9661" h="418514">
                <a:moveTo>
                  <a:pt x="8109661" y="0"/>
                </a:moveTo>
                <a:lnTo>
                  <a:pt x="0" y="0"/>
                </a:lnTo>
                <a:lnTo>
                  <a:pt x="418514" y="418514"/>
                </a:lnTo>
                <a:lnTo>
                  <a:pt x="7691147" y="4185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DF768C85-D188-441F-96C3-94D4980ECC0F}"/>
              </a:ext>
            </a:extLst>
          </p:cNvPr>
          <p:cNvSpPr/>
          <p:nvPr/>
        </p:nvSpPr>
        <p:spPr>
          <a:xfrm rot="18864478" flipH="1">
            <a:off x="5503946" y="3798131"/>
            <a:ext cx="8247982" cy="900798"/>
          </a:xfrm>
          <a:custGeom>
            <a:avLst/>
            <a:gdLst>
              <a:gd name="connsiteX0" fmla="*/ 0 w 8247982"/>
              <a:gd name="connsiteY0" fmla="*/ 0 h 900798"/>
              <a:gd name="connsiteX1" fmla="*/ 919608 w 8247982"/>
              <a:gd name="connsiteY1" fmla="*/ 900798 h 900798"/>
              <a:gd name="connsiteX2" fmla="*/ 7365610 w 8247982"/>
              <a:gd name="connsiteY2" fmla="*/ 900798 h 900798"/>
              <a:gd name="connsiteX3" fmla="*/ 8247982 w 8247982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7982" h="900798">
                <a:moveTo>
                  <a:pt x="0" y="0"/>
                </a:moveTo>
                <a:lnTo>
                  <a:pt x="919608" y="900798"/>
                </a:lnTo>
                <a:lnTo>
                  <a:pt x="7365610" y="900798"/>
                </a:lnTo>
                <a:lnTo>
                  <a:pt x="82479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DC14A99D-65CD-45BC-B8D9-A1FEBDA99364}"/>
              </a:ext>
            </a:extLst>
          </p:cNvPr>
          <p:cNvSpPr/>
          <p:nvPr userDrawn="1"/>
        </p:nvSpPr>
        <p:spPr>
          <a:xfrm rot="18864478" flipH="1">
            <a:off x="4643744" y="3654949"/>
            <a:ext cx="8954484" cy="173562"/>
          </a:xfrm>
          <a:custGeom>
            <a:avLst/>
            <a:gdLst>
              <a:gd name="connsiteX0" fmla="*/ 0 w 8954484"/>
              <a:gd name="connsiteY0" fmla="*/ 0 h 173562"/>
              <a:gd name="connsiteX1" fmla="*/ 177186 w 8954484"/>
              <a:gd name="connsiteY1" fmla="*/ 173562 h 173562"/>
              <a:gd name="connsiteX2" fmla="*/ 8784472 w 8954484"/>
              <a:gd name="connsiteY2" fmla="*/ 173562 h 173562"/>
              <a:gd name="connsiteX3" fmla="*/ 8954484 w 8954484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4484" h="173562">
                <a:moveTo>
                  <a:pt x="0" y="0"/>
                </a:moveTo>
                <a:lnTo>
                  <a:pt x="177186" y="173562"/>
                </a:lnTo>
                <a:lnTo>
                  <a:pt x="8784472" y="173562"/>
                </a:lnTo>
                <a:lnTo>
                  <a:pt x="89544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D373D3D5-3E6E-4677-8D28-C4AE8C3C1D0B}"/>
              </a:ext>
            </a:extLst>
          </p:cNvPr>
          <p:cNvSpPr/>
          <p:nvPr userDrawn="1"/>
        </p:nvSpPr>
        <p:spPr>
          <a:xfrm rot="2702081">
            <a:off x="-1377074" y="4259170"/>
            <a:ext cx="7033308" cy="900798"/>
          </a:xfrm>
          <a:custGeom>
            <a:avLst/>
            <a:gdLst>
              <a:gd name="connsiteX0" fmla="*/ 0 w 7033308"/>
              <a:gd name="connsiteY0" fmla="*/ 0 h 900798"/>
              <a:gd name="connsiteX1" fmla="*/ 7033308 w 7033308"/>
              <a:gd name="connsiteY1" fmla="*/ 0 h 900798"/>
              <a:gd name="connsiteX2" fmla="*/ 6133599 w 7033308"/>
              <a:gd name="connsiteY2" fmla="*/ 900798 h 900798"/>
              <a:gd name="connsiteX3" fmla="*/ 901889 w 7033308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308" h="900798">
                <a:moveTo>
                  <a:pt x="0" y="0"/>
                </a:moveTo>
                <a:lnTo>
                  <a:pt x="7033308" y="0"/>
                </a:lnTo>
                <a:lnTo>
                  <a:pt x="6133599" y="900798"/>
                </a:lnTo>
                <a:lnTo>
                  <a:pt x="901889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D5C197A9-EF36-4871-B241-A779709A5B0F}"/>
              </a:ext>
            </a:extLst>
          </p:cNvPr>
          <p:cNvSpPr/>
          <p:nvPr userDrawn="1"/>
        </p:nvSpPr>
        <p:spPr>
          <a:xfrm rot="2702081">
            <a:off x="-819291" y="5090703"/>
            <a:ext cx="4984289" cy="173562"/>
          </a:xfrm>
          <a:custGeom>
            <a:avLst/>
            <a:gdLst>
              <a:gd name="connsiteX0" fmla="*/ 0 w 4984289"/>
              <a:gd name="connsiteY0" fmla="*/ 0 h 173562"/>
              <a:gd name="connsiteX1" fmla="*/ 4984289 w 4984289"/>
              <a:gd name="connsiteY1" fmla="*/ 0 h 173562"/>
              <a:gd name="connsiteX2" fmla="*/ 4810937 w 4984289"/>
              <a:gd name="connsiteY2" fmla="*/ 173562 h 173562"/>
              <a:gd name="connsiteX3" fmla="*/ 173772 w 4984289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289" h="173562">
                <a:moveTo>
                  <a:pt x="0" y="0"/>
                </a:moveTo>
                <a:lnTo>
                  <a:pt x="4984289" y="0"/>
                </a:lnTo>
                <a:lnTo>
                  <a:pt x="4810937" y="173562"/>
                </a:lnTo>
                <a:lnTo>
                  <a:pt x="17377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823D8450-D69B-4B39-982F-9CE8042A3FD5}"/>
              </a:ext>
            </a:extLst>
          </p:cNvPr>
          <p:cNvSpPr/>
          <p:nvPr userDrawn="1"/>
        </p:nvSpPr>
        <p:spPr>
          <a:xfrm rot="18900000">
            <a:off x="7218187" y="4577124"/>
            <a:ext cx="6152571" cy="785554"/>
          </a:xfrm>
          <a:custGeom>
            <a:avLst/>
            <a:gdLst>
              <a:gd name="connsiteX0" fmla="*/ 232673 w 6152571"/>
              <a:gd name="connsiteY0" fmla="*/ 0 h 785554"/>
              <a:gd name="connsiteX1" fmla="*/ 155392 w 6152571"/>
              <a:gd name="connsiteY1" fmla="*/ 172372 h 785554"/>
              <a:gd name="connsiteX2" fmla="*/ 0 w 6152571"/>
              <a:gd name="connsiteY2" fmla="*/ 16979 h 785554"/>
              <a:gd name="connsiteX3" fmla="*/ 7612 w 6152571"/>
              <a:gd name="connsiteY3" fmla="*/ 0 h 785554"/>
              <a:gd name="connsiteX4" fmla="*/ 672394 w 6152571"/>
              <a:gd name="connsiteY4" fmla="*/ 0 h 785554"/>
              <a:gd name="connsiteX5" fmla="*/ 458998 w 6152571"/>
              <a:gd name="connsiteY5" fmla="*/ 475978 h 785554"/>
              <a:gd name="connsiteX6" fmla="*/ 303605 w 6152571"/>
              <a:gd name="connsiteY6" fmla="*/ 320585 h 785554"/>
              <a:gd name="connsiteX7" fmla="*/ 447334 w 6152571"/>
              <a:gd name="connsiteY7" fmla="*/ 0 h 785554"/>
              <a:gd name="connsiteX8" fmla="*/ 1112104 w 6152571"/>
              <a:gd name="connsiteY8" fmla="*/ 0 h 785554"/>
              <a:gd name="connsiteX9" fmla="*/ 762597 w 6152571"/>
              <a:gd name="connsiteY9" fmla="*/ 779577 h 785554"/>
              <a:gd name="connsiteX10" fmla="*/ 607206 w 6152571"/>
              <a:gd name="connsiteY10" fmla="*/ 624185 h 785554"/>
              <a:gd name="connsiteX11" fmla="*/ 887048 w 6152571"/>
              <a:gd name="connsiteY11" fmla="*/ 1 h 785554"/>
              <a:gd name="connsiteX12" fmla="*/ 1522242 w 6152571"/>
              <a:gd name="connsiteY12" fmla="*/ 1 h 785554"/>
              <a:gd name="connsiteX13" fmla="*/ 1170054 w 6152571"/>
              <a:gd name="connsiteY13" fmla="*/ 785552 h 785554"/>
              <a:gd name="connsiteX14" fmla="*/ 944997 w 6152571"/>
              <a:gd name="connsiteY14" fmla="*/ 785552 h 785554"/>
              <a:gd name="connsiteX15" fmla="*/ 1297184 w 6152571"/>
              <a:gd name="connsiteY15" fmla="*/ 1 h 785554"/>
              <a:gd name="connsiteX16" fmla="*/ 1961958 w 6152571"/>
              <a:gd name="connsiteY16" fmla="*/ 2 h 785554"/>
              <a:gd name="connsiteX17" fmla="*/ 1609771 w 6152571"/>
              <a:gd name="connsiteY17" fmla="*/ 785552 h 785554"/>
              <a:gd name="connsiteX18" fmla="*/ 1384715 w 6152571"/>
              <a:gd name="connsiteY18" fmla="*/ 785553 h 785554"/>
              <a:gd name="connsiteX19" fmla="*/ 1736901 w 6152571"/>
              <a:gd name="connsiteY19" fmla="*/ 1 h 785554"/>
              <a:gd name="connsiteX20" fmla="*/ 2401678 w 6152571"/>
              <a:gd name="connsiteY20" fmla="*/ 2 h 785554"/>
              <a:gd name="connsiteX21" fmla="*/ 2049488 w 6152571"/>
              <a:gd name="connsiteY21" fmla="*/ 785553 h 785554"/>
              <a:gd name="connsiteX22" fmla="*/ 1824430 w 6152571"/>
              <a:gd name="connsiteY22" fmla="*/ 785552 h 785554"/>
              <a:gd name="connsiteX23" fmla="*/ 2176618 w 6152571"/>
              <a:gd name="connsiteY23" fmla="*/ 0 h 785554"/>
              <a:gd name="connsiteX24" fmla="*/ 2841392 w 6152571"/>
              <a:gd name="connsiteY24" fmla="*/ 1 h 785554"/>
              <a:gd name="connsiteX25" fmla="*/ 2489204 w 6152571"/>
              <a:gd name="connsiteY25" fmla="*/ 785552 h 785554"/>
              <a:gd name="connsiteX26" fmla="*/ 2264145 w 6152571"/>
              <a:gd name="connsiteY26" fmla="*/ 785552 h 785554"/>
              <a:gd name="connsiteX27" fmla="*/ 2616336 w 6152571"/>
              <a:gd name="connsiteY27" fmla="*/ 0 h 785554"/>
              <a:gd name="connsiteX28" fmla="*/ 3281112 w 6152571"/>
              <a:gd name="connsiteY28" fmla="*/ 1 h 785554"/>
              <a:gd name="connsiteX29" fmla="*/ 2928922 w 6152571"/>
              <a:gd name="connsiteY29" fmla="*/ 785552 h 785554"/>
              <a:gd name="connsiteX30" fmla="*/ 2703865 w 6152571"/>
              <a:gd name="connsiteY30" fmla="*/ 785552 h 785554"/>
              <a:gd name="connsiteX31" fmla="*/ 3056054 w 6152571"/>
              <a:gd name="connsiteY31" fmla="*/ 1 h 785554"/>
              <a:gd name="connsiteX32" fmla="*/ 3720831 w 6152571"/>
              <a:gd name="connsiteY32" fmla="*/ 2 h 785554"/>
              <a:gd name="connsiteX33" fmla="*/ 3368641 w 6152571"/>
              <a:gd name="connsiteY33" fmla="*/ 785553 h 785554"/>
              <a:gd name="connsiteX34" fmla="*/ 3143584 w 6152571"/>
              <a:gd name="connsiteY34" fmla="*/ 785552 h 785554"/>
              <a:gd name="connsiteX35" fmla="*/ 3495773 w 6152571"/>
              <a:gd name="connsiteY35" fmla="*/ 2 h 785554"/>
              <a:gd name="connsiteX36" fmla="*/ 4160550 w 6152571"/>
              <a:gd name="connsiteY36" fmla="*/ 1 h 785554"/>
              <a:gd name="connsiteX37" fmla="*/ 3808359 w 6152571"/>
              <a:gd name="connsiteY37" fmla="*/ 785552 h 785554"/>
              <a:gd name="connsiteX38" fmla="*/ 3583301 w 6152571"/>
              <a:gd name="connsiteY38" fmla="*/ 785552 h 785554"/>
              <a:gd name="connsiteX39" fmla="*/ 3935492 w 6152571"/>
              <a:gd name="connsiteY39" fmla="*/ 1 h 785554"/>
              <a:gd name="connsiteX40" fmla="*/ 4600268 w 6152571"/>
              <a:gd name="connsiteY40" fmla="*/ 1 h 785554"/>
              <a:gd name="connsiteX41" fmla="*/ 4248079 w 6152571"/>
              <a:gd name="connsiteY41" fmla="*/ 785554 h 785554"/>
              <a:gd name="connsiteX42" fmla="*/ 4023021 w 6152571"/>
              <a:gd name="connsiteY42" fmla="*/ 785554 h 785554"/>
              <a:gd name="connsiteX43" fmla="*/ 4375210 w 6152571"/>
              <a:gd name="connsiteY43" fmla="*/ 0 h 785554"/>
              <a:gd name="connsiteX44" fmla="*/ 5039987 w 6152571"/>
              <a:gd name="connsiteY44" fmla="*/ 0 h 785554"/>
              <a:gd name="connsiteX45" fmla="*/ 4687797 w 6152571"/>
              <a:gd name="connsiteY45" fmla="*/ 785553 h 785554"/>
              <a:gd name="connsiteX46" fmla="*/ 4462740 w 6152571"/>
              <a:gd name="connsiteY46" fmla="*/ 785553 h 785554"/>
              <a:gd name="connsiteX47" fmla="*/ 4814927 w 6152571"/>
              <a:gd name="connsiteY47" fmla="*/ 0 h 785554"/>
              <a:gd name="connsiteX48" fmla="*/ 5479705 w 6152571"/>
              <a:gd name="connsiteY48" fmla="*/ 0 h 785554"/>
              <a:gd name="connsiteX49" fmla="*/ 5127515 w 6152571"/>
              <a:gd name="connsiteY49" fmla="*/ 785553 h 785554"/>
              <a:gd name="connsiteX50" fmla="*/ 4902457 w 6152571"/>
              <a:gd name="connsiteY50" fmla="*/ 785552 h 785554"/>
              <a:gd name="connsiteX51" fmla="*/ 5254647 w 6152571"/>
              <a:gd name="connsiteY51" fmla="*/ 0 h 785554"/>
              <a:gd name="connsiteX52" fmla="*/ 5919420 w 6152571"/>
              <a:gd name="connsiteY52" fmla="*/ 1 h 785554"/>
              <a:gd name="connsiteX53" fmla="*/ 5729940 w 6152571"/>
              <a:gd name="connsiteY53" fmla="*/ 422631 h 785554"/>
              <a:gd name="connsiteX54" fmla="*/ 5367019 w 6152571"/>
              <a:gd name="connsiteY54" fmla="*/ 785552 h 785554"/>
              <a:gd name="connsiteX55" fmla="*/ 5342172 w 6152571"/>
              <a:gd name="connsiteY55" fmla="*/ 785552 h 785554"/>
              <a:gd name="connsiteX56" fmla="*/ 5694362 w 6152571"/>
              <a:gd name="connsiteY56" fmla="*/ 1 h 785554"/>
              <a:gd name="connsiteX57" fmla="*/ 6152571 w 6152571"/>
              <a:gd name="connsiteY57" fmla="*/ 0 h 785554"/>
              <a:gd name="connsiteX58" fmla="*/ 6065433 w 6152571"/>
              <a:gd name="connsiteY58" fmla="*/ 87138 h 785554"/>
              <a:gd name="connsiteX59" fmla="*/ 6104500 w 6152571"/>
              <a:gd name="connsiteY59" fmla="*/ 0 h 7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152571" h="785554">
                <a:moveTo>
                  <a:pt x="232673" y="0"/>
                </a:moveTo>
                <a:lnTo>
                  <a:pt x="155392" y="172372"/>
                </a:lnTo>
                <a:lnTo>
                  <a:pt x="0" y="16979"/>
                </a:lnTo>
                <a:lnTo>
                  <a:pt x="7612" y="0"/>
                </a:lnTo>
                <a:close/>
                <a:moveTo>
                  <a:pt x="672394" y="0"/>
                </a:moveTo>
                <a:lnTo>
                  <a:pt x="458998" y="475978"/>
                </a:lnTo>
                <a:lnTo>
                  <a:pt x="303605" y="320585"/>
                </a:lnTo>
                <a:lnTo>
                  <a:pt x="447334" y="0"/>
                </a:lnTo>
                <a:close/>
                <a:moveTo>
                  <a:pt x="1112104" y="0"/>
                </a:moveTo>
                <a:lnTo>
                  <a:pt x="762597" y="779577"/>
                </a:lnTo>
                <a:lnTo>
                  <a:pt x="607206" y="624185"/>
                </a:lnTo>
                <a:lnTo>
                  <a:pt x="887048" y="1"/>
                </a:lnTo>
                <a:close/>
                <a:moveTo>
                  <a:pt x="1522242" y="1"/>
                </a:moveTo>
                <a:lnTo>
                  <a:pt x="1170054" y="785552"/>
                </a:lnTo>
                <a:lnTo>
                  <a:pt x="944997" y="785552"/>
                </a:lnTo>
                <a:lnTo>
                  <a:pt x="1297184" y="1"/>
                </a:lnTo>
                <a:close/>
                <a:moveTo>
                  <a:pt x="1961958" y="2"/>
                </a:moveTo>
                <a:lnTo>
                  <a:pt x="1609771" y="785552"/>
                </a:lnTo>
                <a:lnTo>
                  <a:pt x="1384715" y="785553"/>
                </a:lnTo>
                <a:lnTo>
                  <a:pt x="1736901" y="1"/>
                </a:lnTo>
                <a:close/>
                <a:moveTo>
                  <a:pt x="2401678" y="2"/>
                </a:moveTo>
                <a:lnTo>
                  <a:pt x="2049488" y="785553"/>
                </a:lnTo>
                <a:lnTo>
                  <a:pt x="1824430" y="785552"/>
                </a:lnTo>
                <a:lnTo>
                  <a:pt x="2176618" y="0"/>
                </a:lnTo>
                <a:close/>
                <a:moveTo>
                  <a:pt x="2841392" y="1"/>
                </a:moveTo>
                <a:lnTo>
                  <a:pt x="2489204" y="785552"/>
                </a:lnTo>
                <a:lnTo>
                  <a:pt x="2264145" y="785552"/>
                </a:lnTo>
                <a:lnTo>
                  <a:pt x="2616336" y="0"/>
                </a:lnTo>
                <a:close/>
                <a:moveTo>
                  <a:pt x="3281112" y="1"/>
                </a:moveTo>
                <a:lnTo>
                  <a:pt x="2928922" y="785552"/>
                </a:lnTo>
                <a:lnTo>
                  <a:pt x="2703865" y="785552"/>
                </a:lnTo>
                <a:lnTo>
                  <a:pt x="3056054" y="1"/>
                </a:lnTo>
                <a:close/>
                <a:moveTo>
                  <a:pt x="3720831" y="2"/>
                </a:moveTo>
                <a:lnTo>
                  <a:pt x="3368641" y="785553"/>
                </a:lnTo>
                <a:lnTo>
                  <a:pt x="3143584" y="785552"/>
                </a:lnTo>
                <a:lnTo>
                  <a:pt x="3495773" y="2"/>
                </a:lnTo>
                <a:close/>
                <a:moveTo>
                  <a:pt x="4160550" y="1"/>
                </a:moveTo>
                <a:lnTo>
                  <a:pt x="3808359" y="785552"/>
                </a:lnTo>
                <a:lnTo>
                  <a:pt x="3583301" y="785552"/>
                </a:lnTo>
                <a:lnTo>
                  <a:pt x="3935492" y="1"/>
                </a:lnTo>
                <a:close/>
                <a:moveTo>
                  <a:pt x="4600268" y="1"/>
                </a:moveTo>
                <a:lnTo>
                  <a:pt x="4248079" y="785554"/>
                </a:lnTo>
                <a:lnTo>
                  <a:pt x="4023021" y="785554"/>
                </a:lnTo>
                <a:lnTo>
                  <a:pt x="4375210" y="0"/>
                </a:lnTo>
                <a:close/>
                <a:moveTo>
                  <a:pt x="5039987" y="0"/>
                </a:moveTo>
                <a:lnTo>
                  <a:pt x="4687797" y="785553"/>
                </a:lnTo>
                <a:lnTo>
                  <a:pt x="4462740" y="785553"/>
                </a:lnTo>
                <a:lnTo>
                  <a:pt x="4814927" y="0"/>
                </a:lnTo>
                <a:close/>
                <a:moveTo>
                  <a:pt x="5479705" y="0"/>
                </a:moveTo>
                <a:lnTo>
                  <a:pt x="5127515" y="785553"/>
                </a:lnTo>
                <a:lnTo>
                  <a:pt x="4902457" y="785552"/>
                </a:lnTo>
                <a:lnTo>
                  <a:pt x="5254647" y="0"/>
                </a:lnTo>
                <a:close/>
                <a:moveTo>
                  <a:pt x="5919420" y="1"/>
                </a:moveTo>
                <a:lnTo>
                  <a:pt x="5729940" y="422631"/>
                </a:lnTo>
                <a:lnTo>
                  <a:pt x="5367019" y="785552"/>
                </a:lnTo>
                <a:lnTo>
                  <a:pt x="5342172" y="785552"/>
                </a:lnTo>
                <a:lnTo>
                  <a:pt x="5694362" y="1"/>
                </a:lnTo>
                <a:close/>
                <a:moveTo>
                  <a:pt x="6152571" y="0"/>
                </a:moveTo>
                <a:lnTo>
                  <a:pt x="6065433" y="87138"/>
                </a:lnTo>
                <a:lnTo>
                  <a:pt x="6104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A1FDB376-B4D9-4ED3-8C8D-A9F5044BC507}"/>
              </a:ext>
            </a:extLst>
          </p:cNvPr>
          <p:cNvSpPr/>
          <p:nvPr userDrawn="1"/>
        </p:nvSpPr>
        <p:spPr>
          <a:xfrm rot="2642081">
            <a:off x="-747982" y="5536106"/>
            <a:ext cx="3617754" cy="611863"/>
          </a:xfrm>
          <a:custGeom>
            <a:avLst/>
            <a:gdLst>
              <a:gd name="connsiteX0" fmla="*/ 0 w 3617754"/>
              <a:gd name="connsiteY0" fmla="*/ 0 h 611863"/>
              <a:gd name="connsiteX1" fmla="*/ 3617754 w 3617754"/>
              <a:gd name="connsiteY1" fmla="*/ 0 h 611863"/>
              <a:gd name="connsiteX2" fmla="*/ 2984919 w 3617754"/>
              <a:gd name="connsiteY2" fmla="*/ 611863 h 611863"/>
              <a:gd name="connsiteX3" fmla="*/ 591585 w 3617754"/>
              <a:gd name="connsiteY3" fmla="*/ 611863 h 6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754" h="611863">
                <a:moveTo>
                  <a:pt x="0" y="0"/>
                </a:moveTo>
                <a:lnTo>
                  <a:pt x="3617754" y="0"/>
                </a:lnTo>
                <a:lnTo>
                  <a:pt x="2984919" y="611863"/>
                </a:lnTo>
                <a:lnTo>
                  <a:pt x="591585" y="6118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E563D93-B50F-4B6E-BC3B-1D7B0612DE73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78100CB-20E2-4E0A-9C91-BA4380645F8B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4834A34-DD4D-4E28-A1B2-1CBCA5E18CAB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E876B93-1ABD-4283-A91A-C8ED0BD46407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66B6F0C-FCAE-4760-89F3-420D79FA351D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2B2D983-DB62-467C-A34E-A7A3E9C5A52A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AAC9B4D-3015-4B24-930E-67682713797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07AA608-A8C3-4E3A-9FB5-BE4FCB561653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EAA7F1D0-24A6-45AC-BC1B-49C26CD646FE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ED92273-7855-4C7B-8AF1-520914E51DA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AFA4960-3CC5-428F-92DF-AF1E326589C6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56B8DD-247D-43C4-A2F3-C970BBD500B0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A48103B-5229-4DE8-871E-804ED6D1F0CE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152F5D3-A8A3-4A51-B2C1-15B3207A7AB8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67A9481-BA10-4D22-83EF-27236134461D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5549C82-C776-4333-BEEE-A36580CC599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09B7A493-0CDD-4268-876E-927E43590B0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C79F4CB-0D6C-48B3-B583-36070C60D19B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DCB97EB-3645-4A02-93F9-246F78F93142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2FA5336-75BB-494E-A984-8067F5521309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CB8F497-698F-4B90-B83D-3535D2F67C53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E951E1E-5ED9-473F-84E4-4E900C8D0D30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6CA7BB3-5639-4E67-B21E-3A7D26BEE635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58D5F7F-5624-48C0-A353-8E5B875CA45A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25D9766-D734-4195-8790-4AAE7A6BDA35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4C14EFC-77BB-4C53-BB92-0A9E78ECD52B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BDB2EAC-6FEB-48E1-A2DE-3A9DF8FFB0A6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5D97265-E014-4053-A01A-ADFF0444AAD9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6BF91B0-44F9-4344-979E-556A2C2E9880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186B95D-7B3C-4F59-BD59-AB79B11EA4A5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6D5E959-C407-403A-B83C-309D6CE60A71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DF5A228-2026-4864-9A28-F5E7F2B2585F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D6B9CAF-972A-4ACD-AF54-40E10BB5352C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F944990-8979-4EF7-A49D-FFBC97F099F6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97DCA8-087F-4FC3-B93F-AD2DDECDA93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24517D8-B58D-4767-B07E-F73DA7418A33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F06388B-1D64-420F-BF7A-F7193C425E45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879300C-4E12-42E2-98DC-F42629FB4BBE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1F85C6E-8D0B-4016-9BC9-0325CA38E95C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8FF6E5B-AB38-4437-ACDC-D016FBA87B16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E48D9ED-723D-40EA-AA65-EBD7D8F64420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E550B9D-FF4D-4121-A86A-6690DE656A03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D5E5268-1AC4-4985-8DBE-6295E00B9467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C548F6A-42C9-404C-A1A8-9C6954047559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6824A64-57D4-457E-A0A8-B3C161A359B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D20DD7A-34DE-46BF-A017-A74F9BC8F874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94E0E6A-D094-4DA8-AB28-448D4C794A97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90FDDAD-37A5-43E9-8C69-CC3774920F80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6A30D8D-2C58-458A-A405-A6DE2161DC44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C50E545-4EA0-4B1B-AA21-30E3FA6F156F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FC55589-1289-495A-8C69-E8A840D66931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62C9A2D-1625-4A48-AFB1-2870CFA640E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6BA5010-60F0-4EEE-B74B-8CFD7713B1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37A3D4A-9A9A-48EA-B34B-BAB3EB016342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B6AA267-CB1C-4347-B276-93AC69CD7E5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BAA2469-F6D8-4B84-ACE0-23DE40A24762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7E257D0-28DC-4991-88FD-3B7FAC301652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423415F-7C7C-4A1E-B4B6-CD5D7A853D1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56CD05D-FC16-420C-BA07-AAD502885DC4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B3C5BDD-B633-48CE-947C-1E16C574CA81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B825F5-7867-4B98-B235-2DEECB1018BC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815B888-F833-4802-99C6-54A20B262D4B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407804D-2B66-4750-9828-76E90F2669C1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8690DBE-9C58-4ED0-8593-8A2C386B10D6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219B320-4F0F-42D9-9FC8-47B8CF1465B7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9C88A18-3303-478D-8A4F-F39753341C7A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24431DB-DF6F-4E0E-A39C-BC9910093B16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04B175A-4499-45A2-8012-8983637FBE60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D0DDF6F-7281-4A1A-B6E2-9A3B724A5BD2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099EA74-A259-479C-8FEC-DF481212D5C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33ABFB4-ED9F-47FB-97B1-2CF93422250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61C8E5-5D7D-4BC3-B356-904824A9F5BB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38CEDD-D929-4304-8B61-168E94A8384A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B92387E-1797-4DF1-846D-E443272777C8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948AE0E-2898-4E08-BD95-B8156FE50664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63541B2-45AC-4D5F-8B49-F423921949C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172EBF5-669D-4680-A6E4-02CE18DB7000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:a16="http://schemas.microsoft.com/office/drawing/2014/main" id="{D37BAF80-1252-4A85-856D-F5CDA73F5BC9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A2BBEF-F1E9-4FA0-A60D-5234C1B11886}"/>
              </a:ext>
            </a:extLst>
          </p:cNvPr>
          <p:cNvSpPr/>
          <p:nvPr/>
        </p:nvSpPr>
        <p:spPr>
          <a:xfrm rot="19224478" flipH="1">
            <a:off x="11903107" y="6055904"/>
            <a:ext cx="577787" cy="698623"/>
          </a:xfrm>
          <a:custGeom>
            <a:avLst/>
            <a:gdLst>
              <a:gd name="connsiteX0" fmla="*/ 0 w 577787"/>
              <a:gd name="connsiteY0" fmla="*/ 0 h 698623"/>
              <a:gd name="connsiteX1" fmla="*/ 577787 w 577787"/>
              <a:gd name="connsiteY1" fmla="*/ 698623 h 698623"/>
              <a:gd name="connsiteX2" fmla="*/ 577787 w 577787"/>
              <a:gd name="connsiteY2" fmla="*/ 0 h 6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787" h="698623">
                <a:moveTo>
                  <a:pt x="0" y="0"/>
                </a:moveTo>
                <a:lnTo>
                  <a:pt x="577787" y="698623"/>
                </a:lnTo>
                <a:lnTo>
                  <a:pt x="5777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271123-D893-4585-8E22-2D635C1A5E3E}"/>
              </a:ext>
            </a:extLst>
          </p:cNvPr>
          <p:cNvSpPr/>
          <p:nvPr/>
        </p:nvSpPr>
        <p:spPr>
          <a:xfrm rot="19224478" flipH="1">
            <a:off x="11074618" y="5895799"/>
            <a:ext cx="1324622" cy="173562"/>
          </a:xfrm>
          <a:custGeom>
            <a:avLst/>
            <a:gdLst>
              <a:gd name="connsiteX0" fmla="*/ 0 w 1324622"/>
              <a:gd name="connsiteY0" fmla="*/ 0 h 173562"/>
              <a:gd name="connsiteX1" fmla="*/ 143542 w 1324622"/>
              <a:gd name="connsiteY1" fmla="*/ 173562 h 173562"/>
              <a:gd name="connsiteX2" fmla="*/ 1324622 w 1324622"/>
              <a:gd name="connsiteY2" fmla="*/ 173562 h 173562"/>
              <a:gd name="connsiteX3" fmla="*/ 1324622 w 132462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622" h="173562">
                <a:moveTo>
                  <a:pt x="0" y="0"/>
                </a:moveTo>
                <a:lnTo>
                  <a:pt x="143542" y="173562"/>
                </a:lnTo>
                <a:lnTo>
                  <a:pt x="1324622" y="173562"/>
                </a:lnTo>
                <a:lnTo>
                  <a:pt x="13246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CA4B96-EE54-4DC6-ACF5-01EFC561FAD8}"/>
              </a:ext>
            </a:extLst>
          </p:cNvPr>
          <p:cNvSpPr/>
          <p:nvPr/>
        </p:nvSpPr>
        <p:spPr>
          <a:xfrm rot="3062081">
            <a:off x="5074876" y="2757022"/>
            <a:ext cx="8981625" cy="900798"/>
          </a:xfrm>
          <a:custGeom>
            <a:avLst/>
            <a:gdLst>
              <a:gd name="connsiteX0" fmla="*/ 0 w 8981625"/>
              <a:gd name="connsiteY0" fmla="*/ 900798 h 900798"/>
              <a:gd name="connsiteX1" fmla="*/ 728550 w 8981625"/>
              <a:gd name="connsiteY1" fmla="*/ 0 h 900798"/>
              <a:gd name="connsiteX2" fmla="*/ 8110301 w 8981625"/>
              <a:gd name="connsiteY2" fmla="*/ 0 h 900798"/>
              <a:gd name="connsiteX3" fmla="*/ 8981625 w 8981625"/>
              <a:gd name="connsiteY3" fmla="*/ 704712 h 900798"/>
              <a:gd name="connsiteX4" fmla="*/ 8823034 w 8981625"/>
              <a:gd name="connsiteY4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1625" h="900798">
                <a:moveTo>
                  <a:pt x="0" y="900798"/>
                </a:moveTo>
                <a:lnTo>
                  <a:pt x="728550" y="0"/>
                </a:lnTo>
                <a:lnTo>
                  <a:pt x="8110301" y="0"/>
                </a:lnTo>
                <a:lnTo>
                  <a:pt x="8981625" y="704712"/>
                </a:lnTo>
                <a:lnTo>
                  <a:pt x="8823034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799B1E3-3040-4EE2-A1DE-0C28F772E0A9}"/>
              </a:ext>
            </a:extLst>
          </p:cNvPr>
          <p:cNvSpPr/>
          <p:nvPr/>
        </p:nvSpPr>
        <p:spPr>
          <a:xfrm rot="3062081">
            <a:off x="4413203" y="3342219"/>
            <a:ext cx="8963408" cy="173562"/>
          </a:xfrm>
          <a:custGeom>
            <a:avLst/>
            <a:gdLst>
              <a:gd name="connsiteX0" fmla="*/ 0 w 8963408"/>
              <a:gd name="connsiteY0" fmla="*/ 173562 h 173562"/>
              <a:gd name="connsiteX1" fmla="*/ 140374 w 8963408"/>
              <a:gd name="connsiteY1" fmla="*/ 0 h 173562"/>
              <a:gd name="connsiteX2" fmla="*/ 8963408 w 8963408"/>
              <a:gd name="connsiteY2" fmla="*/ 0 h 173562"/>
              <a:gd name="connsiteX3" fmla="*/ 8823034 w 8963408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3408" h="173562">
                <a:moveTo>
                  <a:pt x="0" y="173562"/>
                </a:moveTo>
                <a:lnTo>
                  <a:pt x="140374" y="0"/>
                </a:lnTo>
                <a:lnTo>
                  <a:pt x="8963408" y="0"/>
                </a:lnTo>
                <a:lnTo>
                  <a:pt x="8823034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839E33C-B0D2-4702-89F5-A7E4E0C09CFC}"/>
              </a:ext>
            </a:extLst>
          </p:cNvPr>
          <p:cNvSpPr/>
          <p:nvPr/>
        </p:nvSpPr>
        <p:spPr>
          <a:xfrm rot="3005986" flipH="1">
            <a:off x="6549599" y="2367551"/>
            <a:ext cx="7070489" cy="418515"/>
          </a:xfrm>
          <a:custGeom>
            <a:avLst/>
            <a:gdLst>
              <a:gd name="connsiteX0" fmla="*/ 7070489 w 7070489"/>
              <a:gd name="connsiteY0" fmla="*/ 418514 h 418515"/>
              <a:gd name="connsiteX1" fmla="*/ 6720554 w 7070489"/>
              <a:gd name="connsiteY1" fmla="*/ 0 h 418515"/>
              <a:gd name="connsiteX2" fmla="*/ 500534 w 7070489"/>
              <a:gd name="connsiteY2" fmla="*/ 0 h 418515"/>
              <a:gd name="connsiteX3" fmla="*/ 0 w 7070489"/>
              <a:gd name="connsiteY3" fmla="*/ 418515 h 4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489" h="418515">
                <a:moveTo>
                  <a:pt x="7070489" y="418514"/>
                </a:moveTo>
                <a:lnTo>
                  <a:pt x="6720554" y="0"/>
                </a:lnTo>
                <a:lnTo>
                  <a:pt x="500534" y="0"/>
                </a:lnTo>
                <a:lnTo>
                  <a:pt x="0" y="418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028B2C4-E9E0-473B-9003-C64988B0A1BC}"/>
              </a:ext>
            </a:extLst>
          </p:cNvPr>
          <p:cNvSpPr/>
          <p:nvPr/>
        </p:nvSpPr>
        <p:spPr>
          <a:xfrm rot="19200000">
            <a:off x="8854924" y="5472751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977918 w 4027547"/>
              <a:gd name="connsiteY37" fmla="*/ 110695 h 785553"/>
              <a:gd name="connsiteX38" fmla="*/ 3494652 w 4027547"/>
              <a:gd name="connsiteY38" fmla="*/ 686629 h 785553"/>
              <a:gd name="connsiteX39" fmla="*/ 3802492 w 4027547"/>
              <a:gd name="connsiteY39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977918" y="110695"/>
                </a:lnTo>
                <a:lnTo>
                  <a:pt x="3494652" y="686629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D6100F-5652-448D-8A03-8A05FD7B6ECC}"/>
              </a:ext>
            </a:extLst>
          </p:cNvPr>
          <p:cNvSpPr/>
          <p:nvPr/>
        </p:nvSpPr>
        <p:spPr>
          <a:xfrm rot="19437919" flipV="1">
            <a:off x="10136715" y="-749760"/>
            <a:ext cx="1678566" cy="2664986"/>
          </a:xfrm>
          <a:custGeom>
            <a:avLst/>
            <a:gdLst>
              <a:gd name="connsiteX0" fmla="*/ 0 w 1678566"/>
              <a:gd name="connsiteY0" fmla="*/ 2664986 h 2664986"/>
              <a:gd name="connsiteX1" fmla="*/ 421411 w 1678566"/>
              <a:gd name="connsiteY1" fmla="*/ 2358422 h 2664986"/>
              <a:gd name="connsiteX2" fmla="*/ 435745 w 1678566"/>
              <a:gd name="connsiteY2" fmla="*/ 419135 h 2664986"/>
              <a:gd name="connsiteX3" fmla="*/ 1678566 w 1678566"/>
              <a:gd name="connsiteY3" fmla="*/ 419135 h 2664986"/>
              <a:gd name="connsiteX4" fmla="*/ 1373659 w 1678566"/>
              <a:gd name="connsiteY4" fmla="*/ 0 h 2664986"/>
              <a:gd name="connsiteX5" fmla="*/ 27601 w 1678566"/>
              <a:gd name="connsiteY5" fmla="*/ 0 h 2664986"/>
              <a:gd name="connsiteX6" fmla="*/ 27601 w 1678566"/>
              <a:gd name="connsiteY6" fmla="*/ 2530 h 2664986"/>
              <a:gd name="connsiteX7" fmla="*/ 19679 w 1678566"/>
              <a:gd name="connsiteY7" fmla="*/ 2471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566" h="2664986">
                <a:moveTo>
                  <a:pt x="0" y="2664986"/>
                </a:moveTo>
                <a:lnTo>
                  <a:pt x="421411" y="2358422"/>
                </a:lnTo>
                <a:lnTo>
                  <a:pt x="435745" y="419135"/>
                </a:lnTo>
                <a:lnTo>
                  <a:pt x="1678566" y="419135"/>
                </a:lnTo>
                <a:lnTo>
                  <a:pt x="1373659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1CC730-3526-4223-BA11-0FEE2E9F273C}"/>
              </a:ext>
            </a:extLst>
          </p:cNvPr>
          <p:cNvSpPr/>
          <p:nvPr/>
        </p:nvSpPr>
        <p:spPr>
          <a:xfrm rot="3062081">
            <a:off x="9323371" y="1430564"/>
            <a:ext cx="659838" cy="6980425"/>
          </a:xfrm>
          <a:custGeom>
            <a:avLst/>
            <a:gdLst>
              <a:gd name="connsiteX0" fmla="*/ 51594 w 659838"/>
              <a:gd name="connsiteY0" fmla="*/ 0 h 6980425"/>
              <a:gd name="connsiteX1" fmla="*/ 659838 w 659838"/>
              <a:gd name="connsiteY1" fmla="*/ 491936 h 6980425"/>
              <a:gd name="connsiteX2" fmla="*/ 617523 w 659838"/>
              <a:gd name="connsiteY2" fmla="*/ 6216903 h 6980425"/>
              <a:gd name="connsiteX3" fmla="*/ 0 w 659838"/>
              <a:gd name="connsiteY3" fmla="*/ 6980425 h 69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838" h="6980425">
                <a:moveTo>
                  <a:pt x="51594" y="0"/>
                </a:moveTo>
                <a:lnTo>
                  <a:pt x="659838" y="491936"/>
                </a:lnTo>
                <a:lnTo>
                  <a:pt x="617523" y="6216903"/>
                </a:lnTo>
                <a:lnTo>
                  <a:pt x="0" y="6980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>
            <a:extLst>
              <a:ext uri="{FF2B5EF4-FFF2-40B4-BE49-F238E27FC236}">
                <a16:creationId xmlns:a16="http://schemas.microsoft.com/office/drawing/2014/main" id="{00C80A40-AA79-4AAD-8388-2A590CE9D178}"/>
              </a:ext>
            </a:extLst>
          </p:cNvPr>
          <p:cNvSpPr>
            <a:spLocks noChangeAspect="1"/>
          </p:cNvSpPr>
          <p:nvPr userDrawn="1"/>
        </p:nvSpPr>
        <p:spPr>
          <a:xfrm>
            <a:off x="809625" y="1562100"/>
            <a:ext cx="2468880" cy="246888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08AEE6-27AA-41E8-9453-E5C3EB37D2D5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096316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4D7C278-0C99-47A6-8B0A-B7E96BD14343}"/>
              </a:ext>
            </a:extLst>
          </p:cNvPr>
          <p:cNvSpPr>
            <a:spLocks noChangeAspect="1"/>
          </p:cNvSpPr>
          <p:nvPr userDrawn="1"/>
        </p:nvSpPr>
        <p:spPr>
          <a:xfrm>
            <a:off x="3627120" y="3829050"/>
            <a:ext cx="2468880" cy="24688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05A8B89-D56A-439D-852E-77BC799F34B6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3913811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7DDAF52F-9C69-47C1-9215-F0B682DF81F2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1" y="1562100"/>
            <a:ext cx="2468880" cy="24688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AC8403C-AF53-4191-A348-FB8032BF2E02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6382692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5814FDF6-8A0D-4328-84A6-3F4CA5AB5BB0}"/>
              </a:ext>
            </a:extLst>
          </p:cNvPr>
          <p:cNvSpPr>
            <a:spLocks noChangeAspect="1"/>
          </p:cNvSpPr>
          <p:nvPr userDrawn="1"/>
        </p:nvSpPr>
        <p:spPr>
          <a:xfrm>
            <a:off x="8913496" y="3829050"/>
            <a:ext cx="2468880" cy="246888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50B6065-B79A-4B6E-A698-10B5114FD9E3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9200187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98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91" r:id="rId6"/>
    <p:sldLayoutId id="2147483680" r:id="rId7"/>
    <p:sldLayoutId id="2147483692" r:id="rId8"/>
    <p:sldLayoutId id="2147483682" r:id="rId9"/>
    <p:sldLayoutId id="2147483684" r:id="rId10"/>
    <p:sldLayoutId id="2147483685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396331-42E1-AA44-88E5-959DB11A0D11}"/>
              </a:ext>
            </a:extLst>
          </p:cNvPr>
          <p:cNvSpPr txBox="1">
            <a:spLocks/>
          </p:cNvSpPr>
          <p:nvPr/>
        </p:nvSpPr>
        <p:spPr>
          <a:xfrm>
            <a:off x="850303" y="2280208"/>
            <a:ext cx="6947035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Nombre</a:t>
            </a:r>
            <a:r>
              <a:rPr lang="en-US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del </a:t>
            </a:r>
            <a:r>
              <a:rPr lang="en-US" sz="50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proyecto</a:t>
            </a:r>
            <a:r>
              <a:rPr lang="en-US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y de los </a:t>
            </a:r>
            <a:r>
              <a:rPr lang="en-US" sz="30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integrantes</a:t>
            </a: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del equipo</a:t>
            </a:r>
          </a:p>
        </p:txBody>
      </p:sp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59509A0C-0C08-8635-C91A-083578777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49" y="0"/>
            <a:ext cx="1524000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1E5170A-2DCC-662A-D1E2-D96A075241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106680" y="72258"/>
            <a:ext cx="2581275" cy="828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520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04D66-6694-4959-9C8E-D3B726ACDA8F}"/>
              </a:ext>
            </a:extLst>
          </p:cNvPr>
          <p:cNvSpPr/>
          <p:nvPr/>
        </p:nvSpPr>
        <p:spPr>
          <a:xfrm>
            <a:off x="6417486" y="1588092"/>
            <a:ext cx="5774513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7DDB29-5DF4-418C-9219-E3627064398E}"/>
              </a:ext>
            </a:extLst>
          </p:cNvPr>
          <p:cNvSpPr/>
          <p:nvPr/>
        </p:nvSpPr>
        <p:spPr>
          <a:xfrm>
            <a:off x="6596780" y="304214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FB2696-ACB8-457B-87F4-A40228CC2A3B}"/>
              </a:ext>
            </a:extLst>
          </p:cNvPr>
          <p:cNvSpPr txBox="1"/>
          <p:nvPr/>
        </p:nvSpPr>
        <p:spPr>
          <a:xfrm>
            <a:off x="7071935" y="302676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9D93B-2A54-4CAF-8263-CAD95C8C088B}"/>
              </a:ext>
            </a:extLst>
          </p:cNvPr>
          <p:cNvSpPr txBox="1"/>
          <p:nvPr/>
        </p:nvSpPr>
        <p:spPr>
          <a:xfrm>
            <a:off x="6712349" y="314986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05FC64-F148-4093-9621-B27C541CAB65}"/>
              </a:ext>
            </a:extLst>
          </p:cNvPr>
          <p:cNvSpPr/>
          <p:nvPr/>
        </p:nvSpPr>
        <p:spPr>
          <a:xfrm>
            <a:off x="6596780" y="376233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F1BDB9-E226-45B6-9693-F1078C54221B}"/>
              </a:ext>
            </a:extLst>
          </p:cNvPr>
          <p:cNvSpPr txBox="1"/>
          <p:nvPr/>
        </p:nvSpPr>
        <p:spPr>
          <a:xfrm>
            <a:off x="7071935" y="3746944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EAD63-2330-454A-9CFB-8A1115E0626D}"/>
              </a:ext>
            </a:extLst>
          </p:cNvPr>
          <p:cNvSpPr txBox="1"/>
          <p:nvPr/>
        </p:nvSpPr>
        <p:spPr>
          <a:xfrm>
            <a:off x="6712349" y="387005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8A837F-AAFC-4B2C-B61B-FD7F37227800}"/>
              </a:ext>
            </a:extLst>
          </p:cNvPr>
          <p:cNvSpPr/>
          <p:nvPr/>
        </p:nvSpPr>
        <p:spPr>
          <a:xfrm>
            <a:off x="6596780" y="4482513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CE61AC-A719-4EA6-BB25-45322D316C1A}"/>
              </a:ext>
            </a:extLst>
          </p:cNvPr>
          <p:cNvSpPr txBox="1"/>
          <p:nvPr/>
        </p:nvSpPr>
        <p:spPr>
          <a:xfrm>
            <a:off x="7071935" y="44671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61EEA-9053-49CA-B177-95AFFA29EABE}"/>
              </a:ext>
            </a:extLst>
          </p:cNvPr>
          <p:cNvSpPr txBox="1"/>
          <p:nvPr/>
        </p:nvSpPr>
        <p:spPr>
          <a:xfrm>
            <a:off x="6712349" y="459023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42F175-5ADF-4773-8966-3DE247500F3A}"/>
              </a:ext>
            </a:extLst>
          </p:cNvPr>
          <p:cNvSpPr/>
          <p:nvPr/>
        </p:nvSpPr>
        <p:spPr>
          <a:xfrm>
            <a:off x="6596780" y="5202696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7980B7-CC95-4D10-86B9-FEB039A864F0}"/>
              </a:ext>
            </a:extLst>
          </p:cNvPr>
          <p:cNvSpPr txBox="1"/>
          <p:nvPr/>
        </p:nvSpPr>
        <p:spPr>
          <a:xfrm>
            <a:off x="7071935" y="51873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91C68-79E1-4E39-92A6-6415534A2A32}"/>
              </a:ext>
            </a:extLst>
          </p:cNvPr>
          <p:cNvSpPr txBox="1"/>
          <p:nvPr/>
        </p:nvSpPr>
        <p:spPr>
          <a:xfrm>
            <a:off x="6712349" y="531041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0A5355-BBDA-4202-BF09-294A661B7518}"/>
              </a:ext>
            </a:extLst>
          </p:cNvPr>
          <p:cNvSpPr txBox="1"/>
          <p:nvPr/>
        </p:nvSpPr>
        <p:spPr>
          <a:xfrm>
            <a:off x="6596781" y="168294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Abstract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DE22DFC-5D05-433A-92BC-CCF500779442}"/>
              </a:ext>
            </a:extLst>
          </p:cNvPr>
          <p:cNvSpPr/>
          <p:nvPr/>
        </p:nvSpPr>
        <p:spPr>
          <a:xfrm>
            <a:off x="6596780" y="5922879"/>
            <a:ext cx="430886" cy="430886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788C67-74C9-4165-91AC-BB4CE29FF5CC}"/>
              </a:ext>
            </a:extLst>
          </p:cNvPr>
          <p:cNvSpPr txBox="1"/>
          <p:nvPr/>
        </p:nvSpPr>
        <p:spPr>
          <a:xfrm>
            <a:off x="7071935" y="590749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1A6308-F9ED-425B-B242-C202884EFC46}"/>
              </a:ext>
            </a:extLst>
          </p:cNvPr>
          <p:cNvSpPr txBox="1"/>
          <p:nvPr/>
        </p:nvSpPr>
        <p:spPr>
          <a:xfrm>
            <a:off x="6712349" y="603060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2A9A9BD-B553-28EB-208F-AF17E044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D62B184-7757-589E-F338-3E5A0A86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4A59486A-F155-46A9-BA30-92170F14054B}"/>
              </a:ext>
            </a:extLst>
          </p:cNvPr>
          <p:cNvGrpSpPr/>
          <p:nvPr/>
        </p:nvGrpSpPr>
        <p:grpSpPr>
          <a:xfrm>
            <a:off x="4134002" y="3567705"/>
            <a:ext cx="8057998" cy="3684192"/>
            <a:chOff x="4134002" y="3315156"/>
            <a:chExt cx="8057998" cy="368419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49B5FA-EDCC-4FD6-B6E4-5A5FDF4ABC07}"/>
                </a:ext>
              </a:extLst>
            </p:cNvPr>
            <p:cNvSpPr/>
            <p:nvPr/>
          </p:nvSpPr>
          <p:spPr>
            <a:xfrm flipH="1">
              <a:off x="11405121" y="4811473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9EE178-E3B8-40C7-970C-F2F540B289EE}"/>
                </a:ext>
              </a:extLst>
            </p:cNvPr>
            <p:cNvSpPr/>
            <p:nvPr/>
          </p:nvSpPr>
          <p:spPr>
            <a:xfrm flipH="1">
              <a:off x="11155214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40703B-BDAA-466F-9F75-C61EABD061B9}"/>
                </a:ext>
              </a:extLst>
            </p:cNvPr>
            <p:cNvSpPr/>
            <p:nvPr/>
          </p:nvSpPr>
          <p:spPr>
            <a:xfrm flipH="1">
              <a:off x="10772446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B94649-F587-4FCD-9080-BBE4D2E02442}"/>
                </a:ext>
              </a:extLst>
            </p:cNvPr>
            <p:cNvSpPr/>
            <p:nvPr/>
          </p:nvSpPr>
          <p:spPr>
            <a:xfrm flipH="1">
              <a:off x="10318331" y="469211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B204D5-6992-46E6-93A9-83223879EA28}"/>
                </a:ext>
              </a:extLst>
            </p:cNvPr>
            <p:cNvSpPr/>
            <p:nvPr/>
          </p:nvSpPr>
          <p:spPr>
            <a:xfrm flipH="1">
              <a:off x="8733216" y="4738339"/>
              <a:ext cx="450875" cy="4273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5E7A27-58E1-4D9A-AF40-773851D6C699}"/>
                </a:ext>
              </a:extLst>
            </p:cNvPr>
            <p:cNvSpPr/>
            <p:nvPr/>
          </p:nvSpPr>
          <p:spPr>
            <a:xfrm flipH="1">
              <a:off x="6520462" y="5631458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E747EF-7674-4659-BC49-D3080A65A44C}"/>
                </a:ext>
              </a:extLst>
            </p:cNvPr>
            <p:cNvSpPr/>
            <p:nvPr/>
          </p:nvSpPr>
          <p:spPr>
            <a:xfrm flipH="1">
              <a:off x="9757833" y="444527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A06B13-9D5C-4555-902F-3920CB2068EA}"/>
                </a:ext>
              </a:extLst>
            </p:cNvPr>
            <p:cNvSpPr/>
            <p:nvPr/>
          </p:nvSpPr>
          <p:spPr>
            <a:xfrm flipH="1">
              <a:off x="9757833" y="494709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4BA76F-9CE0-434C-BAC5-27F02FBB2DDF}"/>
                </a:ext>
              </a:extLst>
            </p:cNvPr>
            <p:cNvSpPr/>
            <p:nvPr/>
          </p:nvSpPr>
          <p:spPr>
            <a:xfrm flipH="1">
              <a:off x="9116208" y="5253027"/>
              <a:ext cx="3075791" cy="717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BAEE53-D612-475A-91BB-EC5442CF6352}"/>
                </a:ext>
              </a:extLst>
            </p:cNvPr>
            <p:cNvSpPr/>
            <p:nvPr/>
          </p:nvSpPr>
          <p:spPr>
            <a:xfrm flipH="1">
              <a:off x="11143693" y="4817974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9EAAD4-459F-4C37-B0A4-0A9B82DFABB2}"/>
                </a:ext>
              </a:extLst>
            </p:cNvPr>
            <p:cNvSpPr/>
            <p:nvPr/>
          </p:nvSpPr>
          <p:spPr>
            <a:xfrm flipH="1">
              <a:off x="9343612" y="489373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91756F-B9C8-46A1-A013-CEA978BA8B5C}"/>
                </a:ext>
              </a:extLst>
            </p:cNvPr>
            <p:cNvGrpSpPr/>
            <p:nvPr/>
          </p:nvGrpSpPr>
          <p:grpSpPr>
            <a:xfrm>
              <a:off x="5646606" y="5046605"/>
              <a:ext cx="5161006" cy="1554395"/>
              <a:chOff x="-51736" y="4519448"/>
              <a:chExt cx="4473126" cy="15015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C898DD5-7741-45A1-B26A-306C8C55EF35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D05B74A-B2C0-4EF5-81DE-685C3EE19CA7}"/>
                  </a:ext>
                </a:extLst>
              </p:cNvPr>
              <p:cNvSpPr/>
              <p:nvPr/>
            </p:nvSpPr>
            <p:spPr>
              <a:xfrm>
                <a:off x="188854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C223D4-67E1-4290-8B19-62CCAFB73D42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D058769-34E8-418A-9DEB-CBDF4ABCC43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819DAE3-C75D-46CC-BBA9-FF5330DBCEBF}"/>
                  </a:ext>
                </a:extLst>
              </p:cNvPr>
              <p:cNvSpPr/>
              <p:nvPr/>
            </p:nvSpPr>
            <p:spPr>
              <a:xfrm>
                <a:off x="1381397" y="510988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CA99147-8EC3-43F8-AF06-FC9C1BD8BB2A}"/>
                  </a:ext>
                </a:extLst>
              </p:cNvPr>
              <p:cNvSpPr/>
              <p:nvPr/>
            </p:nvSpPr>
            <p:spPr>
              <a:xfrm>
                <a:off x="912048" y="523952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7ECDC0-1329-4D7A-983D-60F5B5CA0CB1}"/>
                  </a:ext>
                </a:extLst>
              </p:cNvPr>
              <p:cNvSpPr/>
              <p:nvPr/>
            </p:nvSpPr>
            <p:spPr>
              <a:xfrm>
                <a:off x="3701310" y="451944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99FD9DA-C460-404E-A0FB-85B5B6E6A55C}"/>
                  </a:ext>
                </a:extLst>
              </p:cNvPr>
              <p:cNvSpPr/>
              <p:nvPr/>
            </p:nvSpPr>
            <p:spPr>
              <a:xfrm>
                <a:off x="3701310" y="500422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2C0A3F-5F6A-4783-BA78-0D7E0A3B1A9F}"/>
                  </a:ext>
                </a:extLst>
              </p:cNvPr>
              <p:cNvSpPr/>
              <p:nvPr/>
            </p:nvSpPr>
            <p:spPr>
              <a:xfrm>
                <a:off x="-51736" y="5584839"/>
                <a:ext cx="4364607" cy="4342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ECCEB6B-AF32-4A67-93F1-A6E16F50A37C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CE1C91F-4977-4790-A071-E02FF019BF8B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DE7E27E-E497-49DC-AAAA-61201176DD32}"/>
                  </a:ext>
                </a:extLst>
              </p:cNvPr>
              <p:cNvSpPr/>
              <p:nvPr/>
            </p:nvSpPr>
            <p:spPr>
              <a:xfrm>
                <a:off x="179512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EE52EEF-2918-483E-A530-246417297D3E}"/>
                </a:ext>
              </a:extLst>
            </p:cNvPr>
            <p:cNvGrpSpPr/>
            <p:nvPr/>
          </p:nvGrpSpPr>
          <p:grpSpPr>
            <a:xfrm>
              <a:off x="7903837" y="3315156"/>
              <a:ext cx="4288163" cy="3292985"/>
              <a:chOff x="4929522" y="3711179"/>
              <a:chExt cx="4142470" cy="3181103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EB36351-EF37-491C-8236-DB8D0A00114C}"/>
                  </a:ext>
                </a:extLst>
              </p:cNvPr>
              <p:cNvSpPr/>
              <p:nvPr/>
            </p:nvSpPr>
            <p:spPr>
              <a:xfrm>
                <a:off x="7387697" y="3711179"/>
                <a:ext cx="575820" cy="2367243"/>
              </a:xfrm>
              <a:custGeom>
                <a:avLst/>
                <a:gdLst>
                  <a:gd name="connsiteX0" fmla="*/ 118003 w 575820"/>
                  <a:gd name="connsiteY0" fmla="*/ 51196 h 2367243"/>
                  <a:gd name="connsiteX1" fmla="*/ 41803 w 575820"/>
                  <a:gd name="connsiteY1" fmla="*/ 479821 h 2367243"/>
                  <a:gd name="connsiteX2" fmla="*/ 51328 w 575820"/>
                  <a:gd name="connsiteY2" fmla="*/ 1213246 h 2367243"/>
                  <a:gd name="connsiteX3" fmla="*/ 3703 w 575820"/>
                  <a:gd name="connsiteY3" fmla="*/ 2232421 h 2367243"/>
                  <a:gd name="connsiteX4" fmla="*/ 165628 w 575820"/>
                  <a:gd name="connsiteY4" fmla="*/ 2327671 h 2367243"/>
                  <a:gd name="connsiteX5" fmla="*/ 489478 w 575820"/>
                  <a:gd name="connsiteY5" fmla="*/ 2346721 h 2367243"/>
                  <a:gd name="connsiteX6" fmla="*/ 575203 w 575820"/>
                  <a:gd name="connsiteY6" fmla="*/ 2041921 h 2367243"/>
                  <a:gd name="connsiteX7" fmla="*/ 460903 w 575820"/>
                  <a:gd name="connsiteY7" fmla="*/ 2070496 h 2367243"/>
                  <a:gd name="connsiteX8" fmla="*/ 432328 w 575820"/>
                  <a:gd name="connsiteY8" fmla="*/ 1032271 h 2367243"/>
                  <a:gd name="connsiteX9" fmla="*/ 518053 w 575820"/>
                  <a:gd name="connsiteY9" fmla="*/ 289321 h 2367243"/>
                  <a:gd name="connsiteX10" fmla="*/ 413278 w 575820"/>
                  <a:gd name="connsiteY10" fmla="*/ 32146 h 2367243"/>
                  <a:gd name="connsiteX11" fmla="*/ 118003 w 575820"/>
                  <a:gd name="connsiteY11" fmla="*/ 51196 h 23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5820" h="2367243">
                    <a:moveTo>
                      <a:pt x="118003" y="51196"/>
                    </a:moveTo>
                    <a:cubicBezTo>
                      <a:pt x="56091" y="125808"/>
                      <a:pt x="52915" y="286146"/>
                      <a:pt x="41803" y="479821"/>
                    </a:cubicBezTo>
                    <a:cubicBezTo>
                      <a:pt x="30691" y="673496"/>
                      <a:pt x="57678" y="921146"/>
                      <a:pt x="51328" y="1213246"/>
                    </a:cubicBezTo>
                    <a:cubicBezTo>
                      <a:pt x="44978" y="1505346"/>
                      <a:pt x="-15347" y="2046683"/>
                      <a:pt x="3703" y="2232421"/>
                    </a:cubicBezTo>
                    <a:cubicBezTo>
                      <a:pt x="22753" y="2418159"/>
                      <a:pt x="84666" y="2308621"/>
                      <a:pt x="165628" y="2327671"/>
                    </a:cubicBezTo>
                    <a:cubicBezTo>
                      <a:pt x="246590" y="2346721"/>
                      <a:pt x="421216" y="2394346"/>
                      <a:pt x="489478" y="2346721"/>
                    </a:cubicBezTo>
                    <a:cubicBezTo>
                      <a:pt x="557740" y="2299096"/>
                      <a:pt x="579966" y="2087959"/>
                      <a:pt x="575203" y="2041921"/>
                    </a:cubicBezTo>
                    <a:cubicBezTo>
                      <a:pt x="570441" y="1995884"/>
                      <a:pt x="484715" y="2238771"/>
                      <a:pt x="460903" y="2070496"/>
                    </a:cubicBezTo>
                    <a:cubicBezTo>
                      <a:pt x="437091" y="1902221"/>
                      <a:pt x="422803" y="1329133"/>
                      <a:pt x="432328" y="1032271"/>
                    </a:cubicBezTo>
                    <a:cubicBezTo>
                      <a:pt x="441853" y="735409"/>
                      <a:pt x="521228" y="456008"/>
                      <a:pt x="518053" y="289321"/>
                    </a:cubicBezTo>
                    <a:cubicBezTo>
                      <a:pt x="514878" y="122634"/>
                      <a:pt x="478366" y="68659"/>
                      <a:pt x="413278" y="32146"/>
                    </a:cubicBezTo>
                    <a:cubicBezTo>
                      <a:pt x="348190" y="-4367"/>
                      <a:pt x="179915" y="-23416"/>
                      <a:pt x="118003" y="5119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29BFDBD-9694-458F-892F-AB53CA9BAAF6}"/>
                  </a:ext>
                </a:extLst>
              </p:cNvPr>
              <p:cNvSpPr/>
              <p:nvPr/>
            </p:nvSpPr>
            <p:spPr>
              <a:xfrm>
                <a:off x="6955527" y="5445224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60E918-83AE-4017-84D8-8E3D9510D7F3}"/>
                  </a:ext>
                </a:extLst>
              </p:cNvPr>
              <p:cNvSpPr/>
              <p:nvPr/>
            </p:nvSpPr>
            <p:spPr>
              <a:xfrm>
                <a:off x="671967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6192C54-7981-4B50-988D-931D7397EF00}"/>
                  </a:ext>
                </a:extLst>
              </p:cNvPr>
              <p:cNvSpPr/>
              <p:nvPr/>
            </p:nvSpPr>
            <p:spPr>
              <a:xfrm>
                <a:off x="7603477" y="5477569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711A6C8-F933-4776-83D1-45922362AD82}"/>
                  </a:ext>
                </a:extLst>
              </p:cNvPr>
              <p:cNvSpPr/>
              <p:nvPr/>
            </p:nvSpPr>
            <p:spPr>
              <a:xfrm>
                <a:off x="7993937" y="554544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4E41DD-73BF-4A3A-9108-AC3725990335}"/>
                  </a:ext>
                </a:extLst>
              </p:cNvPr>
              <p:cNvSpPr/>
              <p:nvPr/>
            </p:nvSpPr>
            <p:spPr>
              <a:xfrm>
                <a:off x="6212527" y="59487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B33EF03-6519-4A8B-9B13-0924374CCBE7}"/>
                  </a:ext>
                </a:extLst>
              </p:cNvPr>
              <p:cNvSpPr/>
              <p:nvPr/>
            </p:nvSpPr>
            <p:spPr>
              <a:xfrm>
                <a:off x="5827426" y="61354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70B4A70-6323-42FB-AD17-AE24ACD8E881}"/>
                  </a:ext>
                </a:extLst>
              </p:cNvPr>
              <p:cNvSpPr/>
              <p:nvPr/>
            </p:nvSpPr>
            <p:spPr>
              <a:xfrm>
                <a:off x="8292533" y="5571337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850C91-F8B5-4D28-8F32-502F90B32C59}"/>
                  </a:ext>
                </a:extLst>
              </p:cNvPr>
              <p:cNvSpPr/>
              <p:nvPr/>
            </p:nvSpPr>
            <p:spPr>
              <a:xfrm>
                <a:off x="8351074" y="590733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B490C6-196A-482B-8EF4-CCFFFA10E354}"/>
                  </a:ext>
                </a:extLst>
              </p:cNvPr>
              <p:cNvSpPr/>
              <p:nvPr/>
            </p:nvSpPr>
            <p:spPr>
              <a:xfrm>
                <a:off x="5191043" y="6328748"/>
                <a:ext cx="3880949" cy="5635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0BB7EA-677D-4CD0-A9F2-F84693228337}"/>
                  </a:ext>
                </a:extLst>
              </p:cNvPr>
              <p:cNvSpPr/>
              <p:nvPr/>
            </p:nvSpPr>
            <p:spPr>
              <a:xfrm>
                <a:off x="726356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A5D6A4F-77F9-4CC3-938A-DC17C8CF8276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903F36B-436E-4426-83C8-182C1CCF7B7C}"/>
                  </a:ext>
                </a:extLst>
              </p:cNvPr>
              <p:cNvSpPr/>
              <p:nvPr/>
            </p:nvSpPr>
            <p:spPr>
              <a:xfrm>
                <a:off x="4929522" y="6244505"/>
                <a:ext cx="595719" cy="5957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7A41AB4-9DF4-4E4E-9330-4EF42634CC4A}"/>
                  </a:ext>
                </a:extLst>
              </p:cNvPr>
              <p:cNvSpPr/>
              <p:nvPr/>
            </p:nvSpPr>
            <p:spPr>
              <a:xfrm>
                <a:off x="7781439" y="5868621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5E7123-C931-4C16-86E8-23597FEAEB94}"/>
                </a:ext>
              </a:extLst>
            </p:cNvPr>
            <p:cNvSpPr/>
            <p:nvPr/>
          </p:nvSpPr>
          <p:spPr>
            <a:xfrm>
              <a:off x="10646736" y="4907911"/>
              <a:ext cx="418644" cy="418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A723F2D-1963-4360-8F0E-F967D7AD60CF}"/>
                </a:ext>
              </a:extLst>
            </p:cNvPr>
            <p:cNvSpPr/>
            <p:nvPr/>
          </p:nvSpPr>
          <p:spPr>
            <a:xfrm flipH="1">
              <a:off x="5475561" y="6037978"/>
              <a:ext cx="509632" cy="5246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47">
              <a:extLst>
                <a:ext uri="{FF2B5EF4-FFF2-40B4-BE49-F238E27FC236}">
                  <a16:creationId xmlns:a16="http://schemas.microsoft.com/office/drawing/2014/main" id="{51973C72-77B3-42A6-A617-3014D2454C71}"/>
                </a:ext>
              </a:extLst>
            </p:cNvPr>
            <p:cNvSpPr/>
            <p:nvPr/>
          </p:nvSpPr>
          <p:spPr>
            <a:xfrm flipH="1">
              <a:off x="4134002" y="6287484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현 96">
              <a:extLst>
                <a:ext uri="{FF2B5EF4-FFF2-40B4-BE49-F238E27FC236}">
                  <a16:creationId xmlns:a16="http://schemas.microsoft.com/office/drawing/2014/main" id="{A560229A-BCE3-49D1-812F-624816039F73}"/>
                </a:ext>
              </a:extLst>
            </p:cNvPr>
            <p:cNvSpPr/>
            <p:nvPr/>
          </p:nvSpPr>
          <p:spPr>
            <a:xfrm>
              <a:off x="4911525" y="6214691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현 97">
              <a:extLst>
                <a:ext uri="{FF2B5EF4-FFF2-40B4-BE49-F238E27FC236}">
                  <a16:creationId xmlns:a16="http://schemas.microsoft.com/office/drawing/2014/main" id="{04DA97B9-5A8F-4083-BEB5-FDE8FAE308C9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그룹 1">
            <a:extLst>
              <a:ext uri="{FF2B5EF4-FFF2-40B4-BE49-F238E27FC236}">
                <a16:creationId xmlns:a16="http://schemas.microsoft.com/office/drawing/2014/main" id="{7433B11C-0984-46C9-848A-154FF7129097}"/>
              </a:ext>
            </a:extLst>
          </p:cNvPr>
          <p:cNvGrpSpPr/>
          <p:nvPr/>
        </p:nvGrpSpPr>
        <p:grpSpPr>
          <a:xfrm>
            <a:off x="10163336" y="1855663"/>
            <a:ext cx="1080979" cy="3284588"/>
            <a:chOff x="7215326" y="1697502"/>
            <a:chExt cx="1080979" cy="3284588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9C868D80-FA06-46F3-ABF4-848C56990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137" y="1697502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C33AB167-3773-4DB4-9583-EDBC30ABA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326" y="2337769"/>
              <a:ext cx="1080979" cy="2644321"/>
            </a:xfrm>
            <a:custGeom>
              <a:avLst/>
              <a:gdLst>
                <a:gd name="T0" fmla="*/ 418 w 617"/>
                <a:gd name="T1" fmla="*/ 765 h 1524"/>
                <a:gd name="T2" fmla="*/ 478 w 617"/>
                <a:gd name="T3" fmla="*/ 0 h 1524"/>
                <a:gd name="T4" fmla="*/ 139 w 617"/>
                <a:gd name="T5" fmla="*/ 0 h 1524"/>
                <a:gd name="T6" fmla="*/ 198 w 617"/>
                <a:gd name="T7" fmla="*/ 765 h 1524"/>
                <a:gd name="T8" fmla="*/ 0 w 617"/>
                <a:gd name="T9" fmla="*/ 819 h 1524"/>
                <a:gd name="T10" fmla="*/ 204 w 617"/>
                <a:gd name="T11" fmla="*/ 1428 h 1524"/>
                <a:gd name="T12" fmla="*/ 241 w 617"/>
                <a:gd name="T13" fmla="*/ 861 h 1524"/>
                <a:gd name="T14" fmla="*/ 316 w 617"/>
                <a:gd name="T15" fmla="*/ 1524 h 1524"/>
                <a:gd name="T16" fmla="*/ 375 w 617"/>
                <a:gd name="T17" fmla="*/ 861 h 1524"/>
                <a:gd name="T18" fmla="*/ 412 w 617"/>
                <a:gd name="T19" fmla="*/ 1428 h 1524"/>
                <a:gd name="T20" fmla="*/ 617 w 617"/>
                <a:gd name="T21" fmla="*/ 819 h 1524"/>
                <a:gd name="T22" fmla="*/ 418 w 617"/>
                <a:gd name="T23" fmla="*/ 765 h 1524"/>
                <a:gd name="T24" fmla="*/ 308 w 617"/>
                <a:gd name="T25" fmla="*/ 67 h 1524"/>
                <a:gd name="T26" fmla="*/ 418 w 617"/>
                <a:gd name="T27" fmla="*/ 171 h 1524"/>
                <a:gd name="T28" fmla="*/ 308 w 617"/>
                <a:gd name="T29" fmla="*/ 275 h 1524"/>
                <a:gd name="T30" fmla="*/ 198 w 617"/>
                <a:gd name="T31" fmla="*/ 171 h 1524"/>
                <a:gd name="T32" fmla="*/ 308 w 617"/>
                <a:gd name="T33" fmla="*/ 67 h 1524"/>
                <a:gd name="T34" fmla="*/ 308 w 617"/>
                <a:gd name="T35" fmla="*/ 542 h 1524"/>
                <a:gd name="T36" fmla="*/ 197 w 617"/>
                <a:gd name="T37" fmla="*/ 436 h 1524"/>
                <a:gd name="T38" fmla="*/ 308 w 617"/>
                <a:gd name="T39" fmla="*/ 329 h 1524"/>
                <a:gd name="T40" fmla="*/ 419 w 617"/>
                <a:gd name="T41" fmla="*/ 436 h 1524"/>
                <a:gd name="T42" fmla="*/ 308 w 617"/>
                <a:gd name="T43" fmla="*/ 54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7" h="1524">
                  <a:moveTo>
                    <a:pt x="418" y="765"/>
                  </a:moveTo>
                  <a:cubicBezTo>
                    <a:pt x="542" y="472"/>
                    <a:pt x="564" y="215"/>
                    <a:pt x="47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52" y="215"/>
                    <a:pt x="74" y="472"/>
                    <a:pt x="198" y="765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204" y="1428"/>
                    <a:pt x="204" y="1428"/>
                    <a:pt x="204" y="1428"/>
                  </a:cubicBezTo>
                  <a:cubicBezTo>
                    <a:pt x="241" y="861"/>
                    <a:pt x="241" y="861"/>
                    <a:pt x="241" y="861"/>
                  </a:cubicBezTo>
                  <a:cubicBezTo>
                    <a:pt x="261" y="902"/>
                    <a:pt x="315" y="1523"/>
                    <a:pt x="316" y="1524"/>
                  </a:cubicBezTo>
                  <a:cubicBezTo>
                    <a:pt x="316" y="1524"/>
                    <a:pt x="355" y="902"/>
                    <a:pt x="375" y="861"/>
                  </a:cubicBezTo>
                  <a:cubicBezTo>
                    <a:pt x="412" y="1428"/>
                    <a:pt x="412" y="1428"/>
                    <a:pt x="412" y="1428"/>
                  </a:cubicBezTo>
                  <a:cubicBezTo>
                    <a:pt x="617" y="819"/>
                    <a:pt x="617" y="819"/>
                    <a:pt x="617" y="819"/>
                  </a:cubicBezTo>
                  <a:lnTo>
                    <a:pt x="418" y="765"/>
                  </a:lnTo>
                  <a:close/>
                  <a:moveTo>
                    <a:pt x="308" y="67"/>
                  </a:moveTo>
                  <a:cubicBezTo>
                    <a:pt x="369" y="67"/>
                    <a:pt x="418" y="114"/>
                    <a:pt x="418" y="171"/>
                  </a:cubicBezTo>
                  <a:cubicBezTo>
                    <a:pt x="418" y="229"/>
                    <a:pt x="369" y="275"/>
                    <a:pt x="308" y="275"/>
                  </a:cubicBezTo>
                  <a:cubicBezTo>
                    <a:pt x="247" y="275"/>
                    <a:pt x="198" y="229"/>
                    <a:pt x="198" y="171"/>
                  </a:cubicBezTo>
                  <a:cubicBezTo>
                    <a:pt x="198" y="114"/>
                    <a:pt x="247" y="67"/>
                    <a:pt x="308" y="67"/>
                  </a:cubicBezTo>
                  <a:close/>
                  <a:moveTo>
                    <a:pt x="308" y="542"/>
                  </a:moveTo>
                  <a:cubicBezTo>
                    <a:pt x="247" y="542"/>
                    <a:pt x="197" y="495"/>
                    <a:pt x="197" y="436"/>
                  </a:cubicBezTo>
                  <a:cubicBezTo>
                    <a:pt x="197" y="377"/>
                    <a:pt x="247" y="329"/>
                    <a:pt x="308" y="329"/>
                  </a:cubicBezTo>
                  <a:cubicBezTo>
                    <a:pt x="369" y="329"/>
                    <a:pt x="419" y="377"/>
                    <a:pt x="419" y="436"/>
                  </a:cubicBezTo>
                  <a:cubicBezTo>
                    <a:pt x="419" y="495"/>
                    <a:pt x="369" y="542"/>
                    <a:pt x="308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1A594A6-7D9E-4BA6-8B3E-552BDE9F1823}"/>
                </a:ext>
              </a:extLst>
            </p:cNvPr>
            <p:cNvSpPr/>
            <p:nvPr/>
          </p:nvSpPr>
          <p:spPr>
            <a:xfrm>
              <a:off x="7469187" y="2902886"/>
              <a:ext cx="514618" cy="474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57DD88-6FAC-4EF7-9BC9-FE982F3A653D}"/>
              </a:ext>
            </a:extLst>
          </p:cNvPr>
          <p:cNvCxnSpPr>
            <a:cxnSpLocks/>
          </p:cNvCxnSpPr>
          <p:nvPr/>
        </p:nvCxnSpPr>
        <p:spPr>
          <a:xfrm flipH="1">
            <a:off x="6874866" y="2469047"/>
            <a:ext cx="3340646" cy="4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B01950-A8D6-433F-9A26-FF09E9D118C4}"/>
              </a:ext>
            </a:extLst>
          </p:cNvPr>
          <p:cNvCxnSpPr>
            <a:cxnSpLocks/>
          </p:cNvCxnSpPr>
          <p:nvPr/>
        </p:nvCxnSpPr>
        <p:spPr>
          <a:xfrm flipH="1" flipV="1">
            <a:off x="6874866" y="3547903"/>
            <a:ext cx="3126232" cy="1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8DD3B1A-651F-4A14-83B3-ADF612037B26}"/>
              </a:ext>
            </a:extLst>
          </p:cNvPr>
          <p:cNvCxnSpPr>
            <a:cxnSpLocks/>
          </p:cNvCxnSpPr>
          <p:nvPr/>
        </p:nvCxnSpPr>
        <p:spPr>
          <a:xfrm flipH="1">
            <a:off x="6874866" y="4623638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74">
            <a:extLst>
              <a:ext uri="{FF2B5EF4-FFF2-40B4-BE49-F238E27FC236}">
                <a16:creationId xmlns:a16="http://schemas.microsoft.com/office/drawing/2014/main" id="{E92DBD55-249F-4FED-A464-59A182259D27}"/>
              </a:ext>
            </a:extLst>
          </p:cNvPr>
          <p:cNvSpPr/>
          <p:nvPr/>
        </p:nvSpPr>
        <p:spPr>
          <a:xfrm rot="2700000">
            <a:off x="5970411" y="2175441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75">
            <a:extLst>
              <a:ext uri="{FF2B5EF4-FFF2-40B4-BE49-F238E27FC236}">
                <a16:creationId xmlns:a16="http://schemas.microsoft.com/office/drawing/2014/main" id="{A8067DC0-E357-4902-80FF-C96D76131BD2}"/>
              </a:ext>
            </a:extLst>
          </p:cNvPr>
          <p:cNvSpPr/>
          <p:nvPr/>
        </p:nvSpPr>
        <p:spPr>
          <a:xfrm rot="2700000">
            <a:off x="5802208" y="2175447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425FE3-F6CF-44D2-951F-7859E15E8DA7}"/>
              </a:ext>
            </a:extLst>
          </p:cNvPr>
          <p:cNvSpPr txBox="1"/>
          <p:nvPr/>
        </p:nvSpPr>
        <p:spPr>
          <a:xfrm>
            <a:off x="5870797" y="2296423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01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715DD8-D4A9-428F-BE92-5D0143D05AB0}"/>
              </a:ext>
            </a:extLst>
          </p:cNvPr>
          <p:cNvGrpSpPr/>
          <p:nvPr/>
        </p:nvGrpSpPr>
        <p:grpSpPr>
          <a:xfrm>
            <a:off x="879231" y="2031756"/>
            <a:ext cx="4738308" cy="897285"/>
            <a:chOff x="990650" y="3939934"/>
            <a:chExt cx="2880320" cy="8972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491D5E-7F02-4689-AE33-FB5326687674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E080214-5507-47ED-84BC-4F5BC208D0F7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1" name="Rounded Rectangle 83">
            <a:extLst>
              <a:ext uri="{FF2B5EF4-FFF2-40B4-BE49-F238E27FC236}">
                <a16:creationId xmlns:a16="http://schemas.microsoft.com/office/drawing/2014/main" id="{A2E41372-7F5B-4C3D-B44E-1419C1A9B2AB}"/>
              </a:ext>
            </a:extLst>
          </p:cNvPr>
          <p:cNvSpPr/>
          <p:nvPr/>
        </p:nvSpPr>
        <p:spPr>
          <a:xfrm rot="2700000">
            <a:off x="5970411" y="3252737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070EC66C-6C24-4E69-BD37-6BDBB6D5D9E6}"/>
              </a:ext>
            </a:extLst>
          </p:cNvPr>
          <p:cNvSpPr/>
          <p:nvPr/>
        </p:nvSpPr>
        <p:spPr>
          <a:xfrm rot="2700000">
            <a:off x="5802208" y="3252743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A7BF26-A1D9-4BDA-8AD5-7DC2A8D16FDB}"/>
              </a:ext>
            </a:extLst>
          </p:cNvPr>
          <p:cNvSpPr txBox="1"/>
          <p:nvPr/>
        </p:nvSpPr>
        <p:spPr>
          <a:xfrm>
            <a:off x="5870797" y="3373719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79C219-7348-46EA-AA60-5D86CCC5F80F}"/>
              </a:ext>
            </a:extLst>
          </p:cNvPr>
          <p:cNvGrpSpPr/>
          <p:nvPr/>
        </p:nvGrpSpPr>
        <p:grpSpPr>
          <a:xfrm>
            <a:off x="879231" y="3109052"/>
            <a:ext cx="4738308" cy="897285"/>
            <a:chOff x="990650" y="3939934"/>
            <a:chExt cx="2880320" cy="89728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308D0EC-7D73-4857-A7D9-D1821CE2116E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6142927-0DA2-4A26-9E78-1CFBF40AC2C7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7" name="Rounded Rectangle 91">
            <a:extLst>
              <a:ext uri="{FF2B5EF4-FFF2-40B4-BE49-F238E27FC236}">
                <a16:creationId xmlns:a16="http://schemas.microsoft.com/office/drawing/2014/main" id="{1671EC5D-8763-4AEA-A3F2-65587362C1DD}"/>
              </a:ext>
            </a:extLst>
          </p:cNvPr>
          <p:cNvSpPr/>
          <p:nvPr/>
        </p:nvSpPr>
        <p:spPr>
          <a:xfrm rot="2700000">
            <a:off x="5970411" y="4330031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ounded Rectangle 92">
            <a:extLst>
              <a:ext uri="{FF2B5EF4-FFF2-40B4-BE49-F238E27FC236}">
                <a16:creationId xmlns:a16="http://schemas.microsoft.com/office/drawing/2014/main" id="{A748F823-7F5D-4E7A-ABA4-750536317980}"/>
              </a:ext>
            </a:extLst>
          </p:cNvPr>
          <p:cNvSpPr/>
          <p:nvPr/>
        </p:nvSpPr>
        <p:spPr>
          <a:xfrm rot="2700000">
            <a:off x="5802208" y="4330038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45363A-064D-4E2E-B4B6-0AAE83A47DB5}"/>
              </a:ext>
            </a:extLst>
          </p:cNvPr>
          <p:cNvSpPr txBox="1"/>
          <p:nvPr/>
        </p:nvSpPr>
        <p:spPr>
          <a:xfrm>
            <a:off x="5870797" y="4451013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14713AC-E0A4-4379-9963-9BBADFDEE6B8}"/>
              </a:ext>
            </a:extLst>
          </p:cNvPr>
          <p:cNvGrpSpPr/>
          <p:nvPr/>
        </p:nvGrpSpPr>
        <p:grpSpPr>
          <a:xfrm>
            <a:off x="879231" y="4186346"/>
            <a:ext cx="4738308" cy="897285"/>
            <a:chOff x="990650" y="3939934"/>
            <a:chExt cx="2880320" cy="89728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77AB65-A014-462B-9A5F-CB94E8D92EC7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F6C6B38-90AE-4F69-8D19-FAD0C26DDBE4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pic>
        <p:nvPicPr>
          <p:cNvPr id="73" name="Imagen 7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71CD7772-C8E9-C487-DA0F-15C49DE1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Imagen 7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3839225-D108-6FBD-75A7-AE2760ED5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0B4F5629-0AE6-46F9-9F12-655CE18E1A45}"/>
              </a:ext>
            </a:extLst>
          </p:cNvPr>
          <p:cNvSpPr/>
          <p:nvPr/>
        </p:nvSpPr>
        <p:spPr>
          <a:xfrm rot="18900000">
            <a:off x="1132448" y="4632719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BD02DF03-56D8-498D-9B4F-CF1DBAB33958}"/>
              </a:ext>
            </a:extLst>
          </p:cNvPr>
          <p:cNvSpPr/>
          <p:nvPr/>
        </p:nvSpPr>
        <p:spPr>
          <a:xfrm rot="18900000">
            <a:off x="1132448" y="1901564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3">
            <a:extLst>
              <a:ext uri="{FF2B5EF4-FFF2-40B4-BE49-F238E27FC236}">
                <a16:creationId xmlns:a16="http://schemas.microsoft.com/office/drawing/2014/main" id="{87A14B97-9839-415A-85FD-97E78B0BE813}"/>
              </a:ext>
            </a:extLst>
          </p:cNvPr>
          <p:cNvSpPr/>
          <p:nvPr/>
        </p:nvSpPr>
        <p:spPr>
          <a:xfrm rot="18900000">
            <a:off x="1132448" y="2811949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30DD30B3-DCC6-4B30-9F4A-E1D7E557E4BB}"/>
              </a:ext>
            </a:extLst>
          </p:cNvPr>
          <p:cNvSpPr/>
          <p:nvPr/>
        </p:nvSpPr>
        <p:spPr>
          <a:xfrm rot="18900000">
            <a:off x="1132448" y="3722334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86FA5-2437-412B-BDAA-062073C05575}"/>
              </a:ext>
            </a:extLst>
          </p:cNvPr>
          <p:cNvSpPr/>
          <p:nvPr/>
        </p:nvSpPr>
        <p:spPr>
          <a:xfrm>
            <a:off x="4015504" y="5599432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AE377-74C0-446F-9DE7-144B7BF3678A}"/>
              </a:ext>
            </a:extLst>
          </p:cNvPr>
          <p:cNvSpPr/>
          <p:nvPr/>
        </p:nvSpPr>
        <p:spPr>
          <a:xfrm>
            <a:off x="3021859" y="5599432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3441B-9701-4EE5-A3F6-A40BEBE6D8CB}"/>
              </a:ext>
            </a:extLst>
          </p:cNvPr>
          <p:cNvSpPr/>
          <p:nvPr/>
        </p:nvSpPr>
        <p:spPr>
          <a:xfrm>
            <a:off x="2028214" y="5599432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0C705-E0A9-4F8B-B9AE-3DEAF48F3DC9}"/>
              </a:ext>
            </a:extLst>
          </p:cNvPr>
          <p:cNvSpPr/>
          <p:nvPr/>
        </p:nvSpPr>
        <p:spPr>
          <a:xfrm>
            <a:off x="0" y="5599432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14963FE-4D2C-4646-9B63-93F7383263FC}"/>
              </a:ext>
            </a:extLst>
          </p:cNvPr>
          <p:cNvSpPr/>
          <p:nvPr/>
        </p:nvSpPr>
        <p:spPr>
          <a:xfrm>
            <a:off x="10660202" y="2539432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8791B-9581-4C2B-A8D5-8F8D66DEA158}"/>
              </a:ext>
            </a:extLst>
          </p:cNvPr>
          <p:cNvSpPr txBox="1"/>
          <p:nvPr/>
        </p:nvSpPr>
        <p:spPr>
          <a:xfrm>
            <a:off x="10626609" y="254693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988964-B8AD-4432-A13A-88CB822BF9D7}"/>
              </a:ext>
            </a:extLst>
          </p:cNvPr>
          <p:cNvGrpSpPr/>
          <p:nvPr/>
        </p:nvGrpSpPr>
        <p:grpSpPr>
          <a:xfrm>
            <a:off x="2000036" y="1870323"/>
            <a:ext cx="4206211" cy="710483"/>
            <a:chOff x="6210998" y="1433695"/>
            <a:chExt cx="2931973" cy="7104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244808-A4E7-4DD5-BD59-B84DD6F93C2E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48A971-BCC9-4F0D-9726-C7D41D67359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4E1B50-26CF-4545-AB1E-CF1AEEC1096B}"/>
              </a:ext>
            </a:extLst>
          </p:cNvPr>
          <p:cNvGrpSpPr/>
          <p:nvPr/>
        </p:nvGrpSpPr>
        <p:grpSpPr>
          <a:xfrm>
            <a:off x="2000036" y="2780708"/>
            <a:ext cx="4206211" cy="710483"/>
            <a:chOff x="6210998" y="1433695"/>
            <a:chExt cx="2931973" cy="7104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3C54F7-A2EA-49F3-B2A2-7B6F9F932B8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27B1B-2B27-4B30-9118-01EC9466FB6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F0635D-67E8-4A4F-AA52-C15FA8BC7AE1}"/>
              </a:ext>
            </a:extLst>
          </p:cNvPr>
          <p:cNvGrpSpPr/>
          <p:nvPr/>
        </p:nvGrpSpPr>
        <p:grpSpPr>
          <a:xfrm>
            <a:off x="2000036" y="3691093"/>
            <a:ext cx="4206211" cy="710483"/>
            <a:chOff x="6210998" y="1433695"/>
            <a:chExt cx="2931973" cy="710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1BD9DE-423A-4B81-B14C-63649708927D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207A51-E402-46E3-B323-76FDEE1F5E1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A24B0E-F11D-4046-87EB-3D115168FE45}"/>
              </a:ext>
            </a:extLst>
          </p:cNvPr>
          <p:cNvGrpSpPr/>
          <p:nvPr/>
        </p:nvGrpSpPr>
        <p:grpSpPr>
          <a:xfrm>
            <a:off x="2000036" y="4601478"/>
            <a:ext cx="4206211" cy="710483"/>
            <a:chOff x="6210998" y="1433695"/>
            <a:chExt cx="2931973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8180C5-5C95-4BAE-91C4-3B9A2C593FF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2E2E8-956B-404C-BAF2-97B62003495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1229C778-7DCA-4AA3-899B-2CEC9A9CEB18}"/>
              </a:ext>
            </a:extLst>
          </p:cNvPr>
          <p:cNvSpPr/>
          <p:nvPr/>
        </p:nvSpPr>
        <p:spPr>
          <a:xfrm rot="5400000">
            <a:off x="6042175" y="5145621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31DAF-0A89-4859-A834-5E4E1B6CAA61}"/>
              </a:ext>
            </a:extLst>
          </p:cNvPr>
          <p:cNvSpPr txBox="1"/>
          <p:nvPr/>
        </p:nvSpPr>
        <p:spPr>
          <a:xfrm>
            <a:off x="6459128" y="469914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DFF41387-2B50-4A2F-99D1-3D53331FEEAC}"/>
              </a:ext>
            </a:extLst>
          </p:cNvPr>
          <p:cNvSpPr/>
          <p:nvPr/>
        </p:nvSpPr>
        <p:spPr>
          <a:xfrm rot="5400000">
            <a:off x="7071517" y="4789432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A746C6-23F7-43C5-B1E8-A10AA0093F1D}"/>
              </a:ext>
            </a:extLst>
          </p:cNvPr>
          <p:cNvSpPr txBox="1"/>
          <p:nvPr/>
        </p:nvSpPr>
        <p:spPr>
          <a:xfrm>
            <a:off x="7848288" y="398174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1196334E-AC4D-4378-B56A-FEFEB48B8FBF}"/>
              </a:ext>
            </a:extLst>
          </p:cNvPr>
          <p:cNvSpPr/>
          <p:nvPr/>
        </p:nvSpPr>
        <p:spPr>
          <a:xfrm rot="5400000">
            <a:off x="8100859" y="4425621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F5F21A-32DD-4FA4-8CE5-11FF18632680}"/>
              </a:ext>
            </a:extLst>
          </p:cNvPr>
          <p:cNvSpPr txBox="1"/>
          <p:nvPr/>
        </p:nvSpPr>
        <p:spPr>
          <a:xfrm>
            <a:off x="9237448" y="326434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25F0A3E9-8421-480D-88C5-32683F08ED71}"/>
              </a:ext>
            </a:extLst>
          </p:cNvPr>
          <p:cNvSpPr/>
          <p:nvPr/>
        </p:nvSpPr>
        <p:spPr>
          <a:xfrm>
            <a:off x="10743428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7D625F22-6CED-4B53-A568-7B81100F29C4}"/>
              </a:ext>
            </a:extLst>
          </p:cNvPr>
          <p:cNvSpPr/>
          <p:nvPr/>
        </p:nvSpPr>
        <p:spPr>
          <a:xfrm rot="2700000">
            <a:off x="6626371" y="41632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61315DBB-1C87-41A1-83E8-0CBD1E002301}"/>
              </a:ext>
            </a:extLst>
          </p:cNvPr>
          <p:cNvSpPr/>
          <p:nvPr/>
        </p:nvSpPr>
        <p:spPr>
          <a:xfrm flipH="1">
            <a:off x="7955676" y="35259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C0E28980-9C50-4E5C-903D-4F6C5A50E0C2}"/>
              </a:ext>
            </a:extLst>
          </p:cNvPr>
          <p:cNvSpPr/>
          <p:nvPr/>
        </p:nvSpPr>
        <p:spPr>
          <a:xfrm>
            <a:off x="9325059" y="278681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133052BE-B8AB-4E16-93BB-FE96388720E9}"/>
              </a:ext>
            </a:extLst>
          </p:cNvPr>
          <p:cNvSpPr/>
          <p:nvPr/>
        </p:nvSpPr>
        <p:spPr>
          <a:xfrm>
            <a:off x="1289819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F1CED35D-F62C-48F6-8EED-2FD0BEFEEBBA}"/>
              </a:ext>
            </a:extLst>
          </p:cNvPr>
          <p:cNvSpPr/>
          <p:nvPr/>
        </p:nvSpPr>
        <p:spPr>
          <a:xfrm rot="2700000">
            <a:off x="1325134" y="4722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F7AA0D64-E0DA-4353-92E1-2C3EE0349A69}"/>
              </a:ext>
            </a:extLst>
          </p:cNvPr>
          <p:cNvSpPr/>
          <p:nvPr/>
        </p:nvSpPr>
        <p:spPr>
          <a:xfrm flipH="1">
            <a:off x="1271230" y="39084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B27D862E-E173-4B64-A120-B96A18B5794D}"/>
              </a:ext>
            </a:extLst>
          </p:cNvPr>
          <p:cNvSpPr/>
          <p:nvPr/>
        </p:nvSpPr>
        <p:spPr>
          <a:xfrm>
            <a:off x="1231403" y="298629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9" name="Imagen 38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A87EB9D-A9E8-00B4-2AD7-21D660B0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n 3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55B790E-2C63-164D-F6EB-C357B58C9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1E9EC12-3F42-488C-ACF1-F380AAE66734}"/>
              </a:ext>
            </a:extLst>
          </p:cNvPr>
          <p:cNvSpPr txBox="1"/>
          <p:nvPr/>
        </p:nvSpPr>
        <p:spPr>
          <a:xfrm>
            <a:off x="3555825" y="4045275"/>
            <a:ext cx="80861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148EE3-16FD-487A-B328-193989B20404}"/>
              </a:ext>
            </a:extLst>
          </p:cNvPr>
          <p:cNvSpPr txBox="1"/>
          <p:nvPr/>
        </p:nvSpPr>
        <p:spPr>
          <a:xfrm>
            <a:off x="2333625" y="5122493"/>
            <a:ext cx="9308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2AC81-AC52-4D54-AC47-4B8F416F81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A79BF24A-7F5E-0351-65BF-34BD73CED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594DF87-11DB-2247-2769-F88444380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68">
            <a:extLst>
              <a:ext uri="{FF2B5EF4-FFF2-40B4-BE49-F238E27FC236}">
                <a16:creationId xmlns:a16="http://schemas.microsoft.com/office/drawing/2014/main" id="{E2D2BA01-C838-4632-9841-73980DA3ED0C}"/>
              </a:ext>
            </a:extLst>
          </p:cNvPr>
          <p:cNvSpPr/>
          <p:nvPr/>
        </p:nvSpPr>
        <p:spPr>
          <a:xfrm>
            <a:off x="926753" y="1830494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69">
            <a:extLst>
              <a:ext uri="{FF2B5EF4-FFF2-40B4-BE49-F238E27FC236}">
                <a16:creationId xmlns:a16="http://schemas.microsoft.com/office/drawing/2014/main" id="{7F8728D5-BD73-49B2-A8A8-EBA20BFE18B3}"/>
              </a:ext>
            </a:extLst>
          </p:cNvPr>
          <p:cNvSpPr/>
          <p:nvPr/>
        </p:nvSpPr>
        <p:spPr>
          <a:xfrm>
            <a:off x="926753" y="3248448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직사각형 70">
            <a:extLst>
              <a:ext uri="{FF2B5EF4-FFF2-40B4-BE49-F238E27FC236}">
                <a16:creationId xmlns:a16="http://schemas.microsoft.com/office/drawing/2014/main" id="{8984C13F-286B-4557-BE44-8C500DDC5582}"/>
              </a:ext>
            </a:extLst>
          </p:cNvPr>
          <p:cNvSpPr/>
          <p:nvPr/>
        </p:nvSpPr>
        <p:spPr>
          <a:xfrm>
            <a:off x="926753" y="4698617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8776AEFC-F1C3-420D-A8BD-2C55FBFB149B}"/>
              </a:ext>
            </a:extLst>
          </p:cNvPr>
          <p:cNvSpPr/>
          <p:nvPr/>
        </p:nvSpPr>
        <p:spPr>
          <a:xfrm>
            <a:off x="7711874" y="1834131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직사각형 63">
            <a:extLst>
              <a:ext uri="{FF2B5EF4-FFF2-40B4-BE49-F238E27FC236}">
                <a16:creationId xmlns:a16="http://schemas.microsoft.com/office/drawing/2014/main" id="{BABB918D-3B4E-4189-A3E6-BE9588E5C8DF}"/>
              </a:ext>
            </a:extLst>
          </p:cNvPr>
          <p:cNvSpPr/>
          <p:nvPr/>
        </p:nvSpPr>
        <p:spPr>
          <a:xfrm>
            <a:off x="7711874" y="3252085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64">
            <a:extLst>
              <a:ext uri="{FF2B5EF4-FFF2-40B4-BE49-F238E27FC236}">
                <a16:creationId xmlns:a16="http://schemas.microsoft.com/office/drawing/2014/main" id="{08613721-62E5-46CC-8D6C-1F5A0252B8F0}"/>
              </a:ext>
            </a:extLst>
          </p:cNvPr>
          <p:cNvSpPr/>
          <p:nvPr/>
        </p:nvSpPr>
        <p:spPr>
          <a:xfrm>
            <a:off x="7711874" y="4702254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409578-073D-43D3-8C9C-E048E50751B7}"/>
              </a:ext>
            </a:extLst>
          </p:cNvPr>
          <p:cNvSpPr/>
          <p:nvPr/>
        </p:nvSpPr>
        <p:spPr>
          <a:xfrm rot="2700000">
            <a:off x="4297114" y="342117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D72096-3AEB-4537-8355-9C3AC7392984}"/>
              </a:ext>
            </a:extLst>
          </p:cNvPr>
          <p:cNvSpPr/>
          <p:nvPr/>
        </p:nvSpPr>
        <p:spPr>
          <a:xfrm rot="2700000">
            <a:off x="4027250" y="3421182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EF194919-5735-456A-B3B0-1C29D005F311}"/>
              </a:ext>
            </a:extLst>
          </p:cNvPr>
          <p:cNvSpPr/>
          <p:nvPr/>
        </p:nvSpPr>
        <p:spPr>
          <a:xfrm rot="2700000">
            <a:off x="4297114" y="199334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0FF66017-E4C4-4FF3-ADD5-5F42F78E34EA}"/>
              </a:ext>
            </a:extLst>
          </p:cNvPr>
          <p:cNvSpPr/>
          <p:nvPr/>
        </p:nvSpPr>
        <p:spPr>
          <a:xfrm rot="2700000">
            <a:off x="4027250" y="199335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1EAE3EA8-95B6-4E7C-B8A2-5C7755C97FCD}"/>
              </a:ext>
            </a:extLst>
          </p:cNvPr>
          <p:cNvSpPr/>
          <p:nvPr/>
        </p:nvSpPr>
        <p:spPr>
          <a:xfrm rot="2700000">
            <a:off x="4297114" y="485690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93AA9DC2-D055-4F1D-A8E6-73E2C01A0BFA}"/>
              </a:ext>
            </a:extLst>
          </p:cNvPr>
          <p:cNvSpPr/>
          <p:nvPr/>
        </p:nvSpPr>
        <p:spPr>
          <a:xfrm rot="2700000">
            <a:off x="4027250" y="4856916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6962803-9C18-4B1B-8810-6A1727A6C6BA}"/>
              </a:ext>
            </a:extLst>
          </p:cNvPr>
          <p:cNvSpPr/>
          <p:nvPr/>
        </p:nvSpPr>
        <p:spPr>
          <a:xfrm rot="18900000" flipH="1">
            <a:off x="6919696" y="342068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BA780F27-DF67-46E9-AA08-30CC7343FB7C}"/>
              </a:ext>
            </a:extLst>
          </p:cNvPr>
          <p:cNvSpPr/>
          <p:nvPr/>
        </p:nvSpPr>
        <p:spPr>
          <a:xfrm rot="18900000" flipH="1">
            <a:off x="7189560" y="342069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642D05EE-59AF-42D9-AC43-95BB729FD64B}"/>
              </a:ext>
            </a:extLst>
          </p:cNvPr>
          <p:cNvSpPr/>
          <p:nvPr/>
        </p:nvSpPr>
        <p:spPr>
          <a:xfrm rot="18900000" flipH="1">
            <a:off x="6919696" y="199285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DEE72A9C-458B-45E5-8ECC-7428D14496C7}"/>
              </a:ext>
            </a:extLst>
          </p:cNvPr>
          <p:cNvSpPr/>
          <p:nvPr/>
        </p:nvSpPr>
        <p:spPr>
          <a:xfrm rot="18900000" flipH="1">
            <a:off x="7189560" y="1992866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B897E143-34CF-4BCF-86BF-3C9B08860C5D}"/>
              </a:ext>
            </a:extLst>
          </p:cNvPr>
          <p:cNvSpPr/>
          <p:nvPr/>
        </p:nvSpPr>
        <p:spPr>
          <a:xfrm rot="18900000" flipH="1">
            <a:off x="6919696" y="4856416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4A37200E-D8A0-4B9B-B798-1B23F67B2989}"/>
              </a:ext>
            </a:extLst>
          </p:cNvPr>
          <p:cNvSpPr/>
          <p:nvPr/>
        </p:nvSpPr>
        <p:spPr>
          <a:xfrm rot="18900000" flipH="1">
            <a:off x="7189560" y="485642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7EA123-05E5-4019-BBD4-A847643F0BFB}"/>
              </a:ext>
            </a:extLst>
          </p:cNvPr>
          <p:cNvGrpSpPr/>
          <p:nvPr/>
        </p:nvGrpSpPr>
        <p:grpSpPr>
          <a:xfrm>
            <a:off x="6047448" y="1931692"/>
            <a:ext cx="68958" cy="3877695"/>
            <a:chOff x="4304926" y="2101029"/>
            <a:chExt cx="68958" cy="38776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3524E1-5E31-474D-9C83-FD4AB3A2EE1B}"/>
                </a:ext>
              </a:extLst>
            </p:cNvPr>
            <p:cNvSpPr/>
            <p:nvPr/>
          </p:nvSpPr>
          <p:spPr>
            <a:xfrm>
              <a:off x="4304926" y="2101029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960433-BDDB-4FE0-A9C6-94016285FC58}"/>
                </a:ext>
              </a:extLst>
            </p:cNvPr>
            <p:cNvSpPr/>
            <p:nvPr/>
          </p:nvSpPr>
          <p:spPr>
            <a:xfrm>
              <a:off x="4304926" y="4034580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1A48B0-2AB5-4684-8AF9-EB98009DF35F}"/>
                </a:ext>
              </a:extLst>
            </p:cNvPr>
            <p:cNvSpPr/>
            <p:nvPr/>
          </p:nvSpPr>
          <p:spPr>
            <a:xfrm>
              <a:off x="4304926" y="3387333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733558-B4DA-45D6-A1DC-05A82F417FAE}"/>
                </a:ext>
              </a:extLst>
            </p:cNvPr>
            <p:cNvSpPr/>
            <p:nvPr/>
          </p:nvSpPr>
          <p:spPr>
            <a:xfrm>
              <a:off x="4304926" y="2737102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A1F2CD-8BC9-4982-9E80-C4957624D350}"/>
                </a:ext>
              </a:extLst>
            </p:cNvPr>
            <p:cNvSpPr/>
            <p:nvPr/>
          </p:nvSpPr>
          <p:spPr>
            <a:xfrm>
              <a:off x="4304926" y="5330724"/>
              <a:ext cx="68958" cy="6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0C5EF-EEBC-47EB-BFA9-E64D9E96D5FE}"/>
                </a:ext>
              </a:extLst>
            </p:cNvPr>
            <p:cNvSpPr/>
            <p:nvPr/>
          </p:nvSpPr>
          <p:spPr>
            <a:xfrm>
              <a:off x="4304926" y="4682652"/>
              <a:ext cx="68958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1ECB8B-CBAC-405C-965F-DE61A1210603}"/>
              </a:ext>
            </a:extLst>
          </p:cNvPr>
          <p:cNvCxnSpPr/>
          <p:nvPr/>
        </p:nvCxnSpPr>
        <p:spPr>
          <a:xfrm>
            <a:off x="6233841" y="287543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75E6F9-29A0-4175-8E25-57149E1E8AF8}"/>
              </a:ext>
            </a:extLst>
          </p:cNvPr>
          <p:cNvCxnSpPr/>
          <p:nvPr/>
        </p:nvCxnSpPr>
        <p:spPr>
          <a:xfrm>
            <a:off x="6302339" y="419423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017032-052B-4BDC-8975-6BC8E53E9616}"/>
              </a:ext>
            </a:extLst>
          </p:cNvPr>
          <p:cNvCxnSpPr/>
          <p:nvPr/>
        </p:nvCxnSpPr>
        <p:spPr>
          <a:xfrm>
            <a:off x="6302339" y="5521832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B0CE08-C6E6-40DA-8EA2-63C9A75284FF}"/>
              </a:ext>
            </a:extLst>
          </p:cNvPr>
          <p:cNvCxnSpPr/>
          <p:nvPr/>
        </p:nvCxnSpPr>
        <p:spPr>
          <a:xfrm>
            <a:off x="5477814" y="2216036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7B9E57-5C42-497A-B29A-E200E4D736A2}"/>
              </a:ext>
            </a:extLst>
          </p:cNvPr>
          <p:cNvCxnSpPr/>
          <p:nvPr/>
        </p:nvCxnSpPr>
        <p:spPr>
          <a:xfrm>
            <a:off x="5519936" y="3534838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95B938-7408-473A-A082-1CD8B5F32FE2}"/>
              </a:ext>
            </a:extLst>
          </p:cNvPr>
          <p:cNvCxnSpPr/>
          <p:nvPr/>
        </p:nvCxnSpPr>
        <p:spPr>
          <a:xfrm>
            <a:off x="5519936" y="485364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57">
            <a:extLst>
              <a:ext uri="{FF2B5EF4-FFF2-40B4-BE49-F238E27FC236}">
                <a16:creationId xmlns:a16="http://schemas.microsoft.com/office/drawing/2014/main" id="{35DB9A69-E639-4CCA-865B-01EEB5E3CA3C}"/>
              </a:ext>
            </a:extLst>
          </p:cNvPr>
          <p:cNvGrpSpPr/>
          <p:nvPr/>
        </p:nvGrpSpPr>
        <p:grpSpPr>
          <a:xfrm>
            <a:off x="8386198" y="2039234"/>
            <a:ext cx="2789802" cy="860596"/>
            <a:chOff x="2079598" y="4287457"/>
            <a:chExt cx="2262901" cy="8605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18E723-3B03-47DD-BEC7-F5A8C6437D2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C1E2C0-8D78-4CE2-A524-55719C67F428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57">
            <a:extLst>
              <a:ext uri="{FF2B5EF4-FFF2-40B4-BE49-F238E27FC236}">
                <a16:creationId xmlns:a16="http://schemas.microsoft.com/office/drawing/2014/main" id="{BF422704-8518-45CF-9E3A-CA4DBE4F1349}"/>
              </a:ext>
            </a:extLst>
          </p:cNvPr>
          <p:cNvGrpSpPr/>
          <p:nvPr/>
        </p:nvGrpSpPr>
        <p:grpSpPr>
          <a:xfrm>
            <a:off x="8386198" y="3457188"/>
            <a:ext cx="2789802" cy="860596"/>
            <a:chOff x="2079598" y="4287457"/>
            <a:chExt cx="2262901" cy="8605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D21BDD-F0D3-4078-9EC9-D08F92C9658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FFBBD9-ABF9-4345-A72F-05004804AAE6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:a16="http://schemas.microsoft.com/office/drawing/2014/main" id="{9A19E8DE-C278-4FAC-8FC2-CA4D2C14D767}"/>
              </a:ext>
            </a:extLst>
          </p:cNvPr>
          <p:cNvGrpSpPr/>
          <p:nvPr/>
        </p:nvGrpSpPr>
        <p:grpSpPr>
          <a:xfrm>
            <a:off x="8386198" y="4907356"/>
            <a:ext cx="2789802" cy="860596"/>
            <a:chOff x="2079598" y="4287457"/>
            <a:chExt cx="2262901" cy="8605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34DC5A-6E61-4188-9BF5-6B27A4C7466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D5E929-816A-4C70-9BA0-A8F1C7213E3F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57">
            <a:extLst>
              <a:ext uri="{FF2B5EF4-FFF2-40B4-BE49-F238E27FC236}">
                <a16:creationId xmlns:a16="http://schemas.microsoft.com/office/drawing/2014/main" id="{8327CE72-2D32-4A3C-91A2-34F0998BC4CD}"/>
              </a:ext>
            </a:extLst>
          </p:cNvPr>
          <p:cNvGrpSpPr/>
          <p:nvPr/>
        </p:nvGrpSpPr>
        <p:grpSpPr>
          <a:xfrm>
            <a:off x="998172" y="2039234"/>
            <a:ext cx="2789802" cy="860596"/>
            <a:chOff x="2079598" y="4287457"/>
            <a:chExt cx="2262901" cy="8605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0A3D47-7C30-4287-A25D-E3A38B9D828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5CCCD4-67CD-42BD-85EC-3AEC285D0C8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7">
            <a:extLst>
              <a:ext uri="{FF2B5EF4-FFF2-40B4-BE49-F238E27FC236}">
                <a16:creationId xmlns:a16="http://schemas.microsoft.com/office/drawing/2014/main" id="{3B64FE0C-8AB5-41A4-93D0-96AA585C7F7E}"/>
              </a:ext>
            </a:extLst>
          </p:cNvPr>
          <p:cNvGrpSpPr/>
          <p:nvPr/>
        </p:nvGrpSpPr>
        <p:grpSpPr>
          <a:xfrm>
            <a:off x="998172" y="3457188"/>
            <a:ext cx="2789802" cy="860596"/>
            <a:chOff x="2079598" y="4287457"/>
            <a:chExt cx="2262901" cy="8605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5DA883-1AE1-4BBF-989F-427BBC94E72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3BE53-4305-4D29-B8E5-022128931586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7">
            <a:extLst>
              <a:ext uri="{FF2B5EF4-FFF2-40B4-BE49-F238E27FC236}">
                <a16:creationId xmlns:a16="http://schemas.microsoft.com/office/drawing/2014/main" id="{DEE8B0F4-1AA0-4F26-9BD2-199888241648}"/>
              </a:ext>
            </a:extLst>
          </p:cNvPr>
          <p:cNvGrpSpPr/>
          <p:nvPr/>
        </p:nvGrpSpPr>
        <p:grpSpPr>
          <a:xfrm>
            <a:off x="998172" y="4907356"/>
            <a:ext cx="2789802" cy="860596"/>
            <a:chOff x="2079598" y="4287457"/>
            <a:chExt cx="2262901" cy="8605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E9480C-F107-4D86-8660-2A37B97C654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4E9024-C302-42ED-9A09-3D158708D936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Rounded Rectangle 10">
            <a:extLst>
              <a:ext uri="{FF2B5EF4-FFF2-40B4-BE49-F238E27FC236}">
                <a16:creationId xmlns:a16="http://schemas.microsoft.com/office/drawing/2014/main" id="{E54484E3-7105-4BCF-9EC7-B108CA959AAB}"/>
              </a:ext>
            </a:extLst>
          </p:cNvPr>
          <p:cNvSpPr/>
          <p:nvPr/>
        </p:nvSpPr>
        <p:spPr>
          <a:xfrm>
            <a:off x="4368530" y="5184356"/>
            <a:ext cx="270202" cy="3575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8FD6C2EA-64C2-4F39-B089-A83B3AC55277}"/>
              </a:ext>
            </a:extLst>
          </p:cNvPr>
          <p:cNvSpPr/>
          <p:nvPr/>
        </p:nvSpPr>
        <p:spPr>
          <a:xfrm>
            <a:off x="4327493" y="3711615"/>
            <a:ext cx="367837" cy="3739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C4E7D4BB-B873-4B84-A54F-9FD124062A83}"/>
              </a:ext>
            </a:extLst>
          </p:cNvPr>
          <p:cNvSpPr/>
          <p:nvPr/>
        </p:nvSpPr>
        <p:spPr>
          <a:xfrm rot="2700000">
            <a:off x="7570521" y="3656680"/>
            <a:ext cx="282704" cy="50683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CE1A6BF6-1598-4F3D-9AC3-94AB4DEC1965}"/>
              </a:ext>
            </a:extLst>
          </p:cNvPr>
          <p:cNvSpPr/>
          <p:nvPr/>
        </p:nvSpPr>
        <p:spPr>
          <a:xfrm flipH="1">
            <a:off x="7459276" y="2328836"/>
            <a:ext cx="416405" cy="3435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Teardrop 1">
            <a:extLst>
              <a:ext uri="{FF2B5EF4-FFF2-40B4-BE49-F238E27FC236}">
                <a16:creationId xmlns:a16="http://schemas.microsoft.com/office/drawing/2014/main" id="{2EED11B5-2C9D-4E50-A964-57A4BCF52844}"/>
              </a:ext>
            </a:extLst>
          </p:cNvPr>
          <p:cNvSpPr/>
          <p:nvPr/>
        </p:nvSpPr>
        <p:spPr>
          <a:xfrm rot="18805991">
            <a:off x="7464010" y="5135783"/>
            <a:ext cx="400649" cy="39646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36">
            <a:extLst>
              <a:ext uri="{FF2B5EF4-FFF2-40B4-BE49-F238E27FC236}">
                <a16:creationId xmlns:a16="http://schemas.microsoft.com/office/drawing/2014/main" id="{843314D8-DDC5-45F6-A0A5-59B89D9CE50F}"/>
              </a:ext>
            </a:extLst>
          </p:cNvPr>
          <p:cNvSpPr/>
          <p:nvPr/>
        </p:nvSpPr>
        <p:spPr>
          <a:xfrm>
            <a:off x="4297230" y="2292882"/>
            <a:ext cx="413946" cy="3460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8" name="Imagen 57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B51D3FB4-99AC-BA65-55D3-3A719EB77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n 5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8230919-12D0-41C8-7D76-CE4642371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13F59-93B2-4BCD-A58F-B1D366E826F0}"/>
              </a:ext>
            </a:extLst>
          </p:cNvPr>
          <p:cNvSpPr/>
          <p:nvPr/>
        </p:nvSpPr>
        <p:spPr>
          <a:xfrm>
            <a:off x="2170600" y="18109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id="{794A7C87-0E1A-4C92-A128-785B29ECD4C3}"/>
              </a:ext>
            </a:extLst>
          </p:cNvPr>
          <p:cNvSpPr/>
          <p:nvPr/>
        </p:nvSpPr>
        <p:spPr>
          <a:xfrm rot="10800000">
            <a:off x="901086" y="38891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44C91-DF8D-472D-855B-1BF7DE7BC254}"/>
              </a:ext>
            </a:extLst>
          </p:cNvPr>
          <p:cNvSpPr txBox="1"/>
          <p:nvPr/>
        </p:nvSpPr>
        <p:spPr>
          <a:xfrm>
            <a:off x="1166293" y="39913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570E6-9120-4D0A-AD19-FD9A686EEA39}"/>
              </a:ext>
            </a:extLst>
          </p:cNvPr>
          <p:cNvSpPr/>
          <p:nvPr/>
        </p:nvSpPr>
        <p:spPr>
          <a:xfrm>
            <a:off x="4430590" y="18109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Pentagon 7">
            <a:extLst>
              <a:ext uri="{FF2B5EF4-FFF2-40B4-BE49-F238E27FC236}">
                <a16:creationId xmlns:a16="http://schemas.microsoft.com/office/drawing/2014/main" id="{67A7E55B-D1BE-4AD3-8CE8-8414658BE763}"/>
              </a:ext>
            </a:extLst>
          </p:cNvPr>
          <p:cNvSpPr/>
          <p:nvPr/>
        </p:nvSpPr>
        <p:spPr>
          <a:xfrm rot="10800000">
            <a:off x="3085540" y="52899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2FF0AC-897E-4CBB-9730-17E959B9DE97}"/>
              </a:ext>
            </a:extLst>
          </p:cNvPr>
          <p:cNvSpPr/>
          <p:nvPr/>
        </p:nvSpPr>
        <p:spPr>
          <a:xfrm>
            <a:off x="6698214" y="18109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Pentagon 9">
            <a:extLst>
              <a:ext uri="{FF2B5EF4-FFF2-40B4-BE49-F238E27FC236}">
                <a16:creationId xmlns:a16="http://schemas.microsoft.com/office/drawing/2014/main" id="{43E470F5-A154-4157-81EE-5D47A80EA7D1}"/>
              </a:ext>
            </a:extLst>
          </p:cNvPr>
          <p:cNvSpPr/>
          <p:nvPr/>
        </p:nvSpPr>
        <p:spPr>
          <a:xfrm rot="10800000">
            <a:off x="5592290" y="43580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C0C10-5860-4751-AF9B-5140A19FDA90}"/>
              </a:ext>
            </a:extLst>
          </p:cNvPr>
          <p:cNvSpPr/>
          <p:nvPr/>
        </p:nvSpPr>
        <p:spPr>
          <a:xfrm>
            <a:off x="8966620" y="1810916"/>
            <a:ext cx="2268000" cy="4354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Pentagon 11">
            <a:extLst>
              <a:ext uri="{FF2B5EF4-FFF2-40B4-BE49-F238E27FC236}">
                <a16:creationId xmlns:a16="http://schemas.microsoft.com/office/drawing/2014/main" id="{4BAB93A9-D775-4E16-88CD-9330176738BE}"/>
              </a:ext>
            </a:extLst>
          </p:cNvPr>
          <p:cNvSpPr/>
          <p:nvPr/>
        </p:nvSpPr>
        <p:spPr>
          <a:xfrm rot="10800000">
            <a:off x="7333541" y="47858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CBF9E-80AA-4A7A-9F20-C6A1D7EA86A5}"/>
              </a:ext>
            </a:extLst>
          </p:cNvPr>
          <p:cNvSpPr txBox="1"/>
          <p:nvPr/>
        </p:nvSpPr>
        <p:spPr>
          <a:xfrm>
            <a:off x="7530192" y="48993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12E52D-3AC2-4BBE-A062-5587CBF7FA28}"/>
              </a:ext>
            </a:extLst>
          </p:cNvPr>
          <p:cNvSpPr txBox="1"/>
          <p:nvPr/>
        </p:nvSpPr>
        <p:spPr>
          <a:xfrm>
            <a:off x="3229556" y="54034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21E56-E3A1-401F-81C2-2EB77373AA5A}"/>
              </a:ext>
            </a:extLst>
          </p:cNvPr>
          <p:cNvSpPr txBox="1"/>
          <p:nvPr/>
        </p:nvSpPr>
        <p:spPr>
          <a:xfrm>
            <a:off x="5741639" y="4456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1116A6-EA3D-42DE-8FB0-92E3DC978DC8}"/>
              </a:ext>
            </a:extLst>
          </p:cNvPr>
          <p:cNvGrpSpPr/>
          <p:nvPr/>
        </p:nvGrpSpPr>
        <p:grpSpPr>
          <a:xfrm>
            <a:off x="4669680" y="2107138"/>
            <a:ext cx="1820701" cy="2248064"/>
            <a:chOff x="752106" y="1895792"/>
            <a:chExt cx="1828622" cy="22480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9859C1-E035-463A-921E-3720BEA8D7C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EB69B5-B65A-4089-873E-8980A2482CD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A6882C-090D-44C8-850A-0B1C82A600BB}"/>
              </a:ext>
            </a:extLst>
          </p:cNvPr>
          <p:cNvGrpSpPr/>
          <p:nvPr/>
        </p:nvGrpSpPr>
        <p:grpSpPr>
          <a:xfrm>
            <a:off x="9192241" y="2107138"/>
            <a:ext cx="1820701" cy="3725392"/>
            <a:chOff x="752106" y="1895792"/>
            <a:chExt cx="1828622" cy="37253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1187EE-8C50-4BEE-A57A-2DFFD068E50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B7CD0A-02B5-45E8-B21A-352375EFD970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7E0F3A-4BD8-4411-96AF-80D05FE2DF29}"/>
              </a:ext>
            </a:extLst>
          </p:cNvPr>
          <p:cNvGrpSpPr/>
          <p:nvPr/>
        </p:nvGrpSpPr>
        <p:grpSpPr>
          <a:xfrm>
            <a:off x="6930960" y="2107138"/>
            <a:ext cx="1820701" cy="2617396"/>
            <a:chOff x="752106" y="1895792"/>
            <a:chExt cx="1828622" cy="26173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1315B1-62EF-4AF4-B271-A3CFAE15D684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6E1C6-43B5-463A-97B1-AF838652815D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6C886C-74E9-4534-AF3B-7ACF28A674F0}"/>
              </a:ext>
            </a:extLst>
          </p:cNvPr>
          <p:cNvGrpSpPr/>
          <p:nvPr/>
        </p:nvGrpSpPr>
        <p:grpSpPr>
          <a:xfrm>
            <a:off x="2408400" y="2104088"/>
            <a:ext cx="1820701" cy="3171394"/>
            <a:chOff x="752106" y="1895792"/>
            <a:chExt cx="1828622" cy="31713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32C7C4-A687-4C8E-917F-CDFACE8A1FC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1A5386-ED98-4B6C-B527-6A7EBEA14CF4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7" name="Imagen 2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6028C85D-48BB-A3EB-4EC9-91340868A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9350BAA-76D3-E86F-4B10-AB3B1497E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Placeholder 10">
            <a:extLst>
              <a:ext uri="{FF2B5EF4-FFF2-40B4-BE49-F238E27FC236}">
                <a16:creationId xmlns:a16="http://schemas.microsoft.com/office/drawing/2014/main" id="{31F0505B-33E4-4F5D-BA68-E27345CFC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568014"/>
              </p:ext>
            </p:extLst>
          </p:nvPr>
        </p:nvGraphicFramePr>
        <p:xfrm>
          <a:off x="5666466" y="1756373"/>
          <a:ext cx="5786168" cy="43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6">
            <a:extLst>
              <a:ext uri="{FF2B5EF4-FFF2-40B4-BE49-F238E27FC236}">
                <a16:creationId xmlns:a16="http://schemas.microsoft.com/office/drawing/2014/main" id="{4D8E6961-E9CD-49F9-881A-1A4C8F023986}"/>
              </a:ext>
            </a:extLst>
          </p:cNvPr>
          <p:cNvGrpSpPr/>
          <p:nvPr/>
        </p:nvGrpSpPr>
        <p:grpSpPr>
          <a:xfrm>
            <a:off x="878813" y="2021354"/>
            <a:ext cx="4716229" cy="925071"/>
            <a:chOff x="878812" y="2021352"/>
            <a:chExt cx="4716229" cy="9250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AE4D85-8435-45FE-8B02-BBDE5CE5EBAB}"/>
                </a:ext>
              </a:extLst>
            </p:cNvPr>
            <p:cNvSpPr txBox="1"/>
            <p:nvPr/>
          </p:nvSpPr>
          <p:spPr>
            <a:xfrm>
              <a:off x="878812" y="202135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0B64A6-1B49-4505-A7D7-71D15AD48DC2}"/>
                </a:ext>
              </a:extLst>
            </p:cNvPr>
            <p:cNvSpPr txBox="1"/>
            <p:nvPr/>
          </p:nvSpPr>
          <p:spPr>
            <a:xfrm>
              <a:off x="878812" y="230009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7">
            <a:extLst>
              <a:ext uri="{FF2B5EF4-FFF2-40B4-BE49-F238E27FC236}">
                <a16:creationId xmlns:a16="http://schemas.microsoft.com/office/drawing/2014/main" id="{8212BA66-3B68-4F17-BF90-958EB57EBE52}"/>
              </a:ext>
            </a:extLst>
          </p:cNvPr>
          <p:cNvGrpSpPr/>
          <p:nvPr/>
        </p:nvGrpSpPr>
        <p:grpSpPr>
          <a:xfrm>
            <a:off x="878813" y="3306760"/>
            <a:ext cx="4716229" cy="925071"/>
            <a:chOff x="878812" y="3306757"/>
            <a:chExt cx="4716229" cy="9250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D69BE7-FDC7-4526-B084-BCDD10A7606B}"/>
                </a:ext>
              </a:extLst>
            </p:cNvPr>
            <p:cNvSpPr txBox="1"/>
            <p:nvPr/>
          </p:nvSpPr>
          <p:spPr>
            <a:xfrm>
              <a:off x="878812" y="3306757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6F7222-9145-4DCA-BE42-52928BF00B6E}"/>
                </a:ext>
              </a:extLst>
            </p:cNvPr>
            <p:cNvSpPr txBox="1"/>
            <p:nvPr/>
          </p:nvSpPr>
          <p:spPr>
            <a:xfrm>
              <a:off x="878812" y="3585497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D3A90013-CCCF-4A13-BE61-C8FC4ACD9839}"/>
              </a:ext>
            </a:extLst>
          </p:cNvPr>
          <p:cNvGrpSpPr/>
          <p:nvPr/>
        </p:nvGrpSpPr>
        <p:grpSpPr>
          <a:xfrm>
            <a:off x="878813" y="4592165"/>
            <a:ext cx="4716229" cy="925071"/>
            <a:chOff x="878812" y="4592162"/>
            <a:chExt cx="4716229" cy="9250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616722-83D9-41A2-AED3-E69664AD191C}"/>
                </a:ext>
              </a:extLst>
            </p:cNvPr>
            <p:cNvSpPr txBox="1"/>
            <p:nvPr/>
          </p:nvSpPr>
          <p:spPr>
            <a:xfrm>
              <a:off x="878812" y="459216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D3238-BD33-4773-A448-149C70120E4D}"/>
                </a:ext>
              </a:extLst>
            </p:cNvPr>
            <p:cNvSpPr txBox="1"/>
            <p:nvPr/>
          </p:nvSpPr>
          <p:spPr>
            <a:xfrm>
              <a:off x="878812" y="487090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3" name="Imagen 1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0B40242B-D5A7-CBE7-8C23-C30011A84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A2DCB48-B81F-2A94-4199-990117837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B2D025-61AF-4822-82E2-7EE787B567B7}"/>
              </a:ext>
            </a:extLst>
          </p:cNvPr>
          <p:cNvGrpSpPr/>
          <p:nvPr/>
        </p:nvGrpSpPr>
        <p:grpSpPr>
          <a:xfrm>
            <a:off x="5429953" y="1901147"/>
            <a:ext cx="1318256" cy="4120668"/>
            <a:chOff x="3801178" y="1689661"/>
            <a:chExt cx="1360082" cy="42514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0E3595-3E60-4C41-BBC5-F3E0E87CEFD5}"/>
                </a:ext>
              </a:extLst>
            </p:cNvPr>
            <p:cNvGrpSpPr/>
            <p:nvPr/>
          </p:nvGrpSpPr>
          <p:grpSpPr>
            <a:xfrm>
              <a:off x="3801178" y="1689661"/>
              <a:ext cx="955907" cy="1130155"/>
              <a:chOff x="4716016" y="2750481"/>
              <a:chExt cx="1432176" cy="1693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C3E7A17-B0DE-4200-8A77-D927067DFA74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C3454814-BEF9-476A-AFC4-9DA2D303AB15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3A57F617-E214-47A9-9641-7CBC9C069634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9EA338C-990A-4CA3-9C0F-A1225181A159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B6B07560-955A-46A6-979B-CEA25E4F633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09E5462A-1A14-4697-95B6-DD383B4C4B32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B38276-A213-4CCC-80E8-95C96A1E9D5B}"/>
                </a:ext>
              </a:extLst>
            </p:cNvPr>
            <p:cNvGrpSpPr/>
            <p:nvPr/>
          </p:nvGrpSpPr>
          <p:grpSpPr>
            <a:xfrm>
              <a:off x="4205353" y="2679886"/>
              <a:ext cx="955907" cy="1130155"/>
              <a:chOff x="4716016" y="2750481"/>
              <a:chExt cx="1432176" cy="169324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FD27796-D794-4CD2-85F7-D8ECEDB35837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id="{039821BD-C8E5-44DD-AD17-AD140E92FE6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B3D2838F-C5C4-457D-9DE3-1D9EC0799526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4B80E9A-FB90-4EB7-9F22-EDD94D41926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id="{7F41F716-B5AC-454D-9C3C-C0C036385187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id="{189D4DF5-7633-4547-AA05-91A9DB5087D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A29DD8-70E9-4C26-8CA3-F6EF05352F3C}"/>
                </a:ext>
              </a:extLst>
            </p:cNvPr>
            <p:cNvGrpSpPr/>
            <p:nvPr/>
          </p:nvGrpSpPr>
          <p:grpSpPr>
            <a:xfrm>
              <a:off x="3801178" y="3811501"/>
              <a:ext cx="955907" cy="1130155"/>
              <a:chOff x="4716016" y="2750481"/>
              <a:chExt cx="1432176" cy="169324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4C27DB-13FA-4A62-A0F4-F3CD2D951FE2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83771"/>
                <a:chOff x="4716016" y="2750481"/>
                <a:chExt cx="1216152" cy="148377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FFA4CFDF-E064-483E-9A91-95BEC2C21611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4A13D769-14EA-46C1-BC93-39DF4BF5AB14}"/>
                    </a:ext>
                  </a:extLst>
                </p:cNvPr>
                <p:cNvSpPr/>
                <p:nvPr/>
              </p:nvSpPr>
              <p:spPr>
                <a:xfrm flipH="1">
                  <a:off x="4716016" y="3485571"/>
                  <a:ext cx="1216152" cy="748681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E67177B-68F1-4E2D-889B-90CDC3538528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D30E18B6-7C7F-466C-A410-AA20B52510DF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D8E9F472-1A77-4D17-849F-9AE278E0DC4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41A474-0549-4F4B-9E6D-5946496D23CE}"/>
                </a:ext>
              </a:extLst>
            </p:cNvPr>
            <p:cNvGrpSpPr/>
            <p:nvPr/>
          </p:nvGrpSpPr>
          <p:grpSpPr>
            <a:xfrm>
              <a:off x="4205353" y="4810915"/>
              <a:ext cx="955907" cy="1130155"/>
              <a:chOff x="4716016" y="2750481"/>
              <a:chExt cx="1432176" cy="16932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5E4C925-6ABA-42CE-BE32-D386379DE3CB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491CBFCD-B0B7-4B7B-AA59-958F42F5ADDC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E013E87E-9BBA-493D-A84C-4DA48D751DFE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B9EAEA9-F62A-43BE-88D5-7C031C8A72E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05646155-300B-4DB0-9B07-29BC1E4A1F27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Parallelogram 10">
                  <a:extLst>
                    <a:ext uri="{FF2B5EF4-FFF2-40B4-BE49-F238E27FC236}">
                      <a16:creationId xmlns:a16="http://schemas.microsoft.com/office/drawing/2014/main" id="{CCF7A802-8491-4100-8586-4A0435919EF1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066436-030A-4CA9-90E9-3AAA48F58F55}"/>
              </a:ext>
            </a:extLst>
          </p:cNvPr>
          <p:cNvGrpSpPr/>
          <p:nvPr/>
        </p:nvGrpSpPr>
        <p:grpSpPr>
          <a:xfrm>
            <a:off x="6883828" y="1904468"/>
            <a:ext cx="4412823" cy="923330"/>
            <a:chOff x="3017858" y="4283314"/>
            <a:chExt cx="294188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56C1FB-F2C4-47AB-99DB-DAFBC309D175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D39B22-11F6-4891-A597-E84F83DCF4F7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F8B9B5-D38F-4CDE-B07F-DB955E5D54A9}"/>
              </a:ext>
            </a:extLst>
          </p:cNvPr>
          <p:cNvGrpSpPr/>
          <p:nvPr/>
        </p:nvGrpSpPr>
        <p:grpSpPr>
          <a:xfrm>
            <a:off x="6883828" y="4018696"/>
            <a:ext cx="4412823" cy="923330"/>
            <a:chOff x="3017858" y="4283314"/>
            <a:chExt cx="294188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C2F9D2-2512-4609-9C43-DBFCE80A1929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5EB4D2-4A92-4365-9B60-11B8C207B335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77D9BF-F0FA-41C0-A24B-516B84DE8B01}"/>
              </a:ext>
            </a:extLst>
          </p:cNvPr>
          <p:cNvGrpSpPr/>
          <p:nvPr/>
        </p:nvGrpSpPr>
        <p:grpSpPr>
          <a:xfrm>
            <a:off x="895350" y="2961582"/>
            <a:ext cx="4383344" cy="923330"/>
            <a:chOff x="3017858" y="4283314"/>
            <a:chExt cx="294188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8C94E3-3F21-46DD-AC75-25AA9AC4D09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4281A0-E015-4D71-8C7D-7157EC7BE096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9AD608-4A89-4878-A62F-378EAC7F523C}"/>
              </a:ext>
            </a:extLst>
          </p:cNvPr>
          <p:cNvGrpSpPr/>
          <p:nvPr/>
        </p:nvGrpSpPr>
        <p:grpSpPr>
          <a:xfrm>
            <a:off x="895350" y="5075811"/>
            <a:ext cx="4383344" cy="923330"/>
            <a:chOff x="3017858" y="4283314"/>
            <a:chExt cx="294188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55FE34-3EF2-44A7-88FB-1073CE8AD408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35D38F-EFA6-406C-BB11-96704C13CD4F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44" name="Imagen 4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95B3CD7-0AA0-DED7-D1AD-91E21C7F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DBAD087-34CC-DC94-7CFA-8678E714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7C1290-0FE6-468C-8B73-B5D2E4FBE227}"/>
              </a:ext>
            </a:extLst>
          </p:cNvPr>
          <p:cNvGrpSpPr/>
          <p:nvPr/>
        </p:nvGrpSpPr>
        <p:grpSpPr>
          <a:xfrm>
            <a:off x="1710125" y="2016133"/>
            <a:ext cx="897023" cy="1150273"/>
            <a:chOff x="899593" y="1806235"/>
            <a:chExt cx="897023" cy="11502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06CE1C71-F41A-4A8C-AAB3-180C10CFA535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BF6179D-0166-414C-A29C-664BC851A4D3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7103CF-9865-4B8E-8BF0-130F22BB6F1B}"/>
              </a:ext>
            </a:extLst>
          </p:cNvPr>
          <p:cNvGrpSpPr/>
          <p:nvPr/>
        </p:nvGrpSpPr>
        <p:grpSpPr>
          <a:xfrm>
            <a:off x="3678930" y="2016132"/>
            <a:ext cx="897020" cy="1150273"/>
            <a:chOff x="2493539" y="1806234"/>
            <a:chExt cx="897020" cy="115027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0C86E9C-308F-4385-AFC8-21A92B08155A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E9417EA9-3DEA-41DC-930D-801786C539E3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35DAA3-84CC-42F1-8BF2-5751E6D734CB}"/>
              </a:ext>
            </a:extLst>
          </p:cNvPr>
          <p:cNvGrpSpPr/>
          <p:nvPr/>
        </p:nvGrpSpPr>
        <p:grpSpPr>
          <a:xfrm>
            <a:off x="7616545" y="2016134"/>
            <a:ext cx="897027" cy="1150270"/>
            <a:chOff x="5681430" y="1806237"/>
            <a:chExt cx="897027" cy="115027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9701748B-8442-43FF-BEE6-06A373515660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DD5858A5-165D-43C4-A947-A206BFC1C00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FA80E1-F6BF-4411-BE88-F4012542BE3F}"/>
              </a:ext>
            </a:extLst>
          </p:cNvPr>
          <p:cNvGrpSpPr/>
          <p:nvPr/>
        </p:nvGrpSpPr>
        <p:grpSpPr>
          <a:xfrm>
            <a:off x="9585355" y="2016133"/>
            <a:ext cx="897026" cy="1150272"/>
            <a:chOff x="7275374" y="1806237"/>
            <a:chExt cx="897026" cy="1150272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42B86098-F149-40EE-A316-242756453737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A23AECDE-5223-4921-9DC4-C6E4DDD658C8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1015DB-8DF4-4EFA-8997-D0B6021EE7CB}"/>
              </a:ext>
            </a:extLst>
          </p:cNvPr>
          <p:cNvGrpSpPr/>
          <p:nvPr/>
        </p:nvGrpSpPr>
        <p:grpSpPr>
          <a:xfrm>
            <a:off x="5647733" y="2016134"/>
            <a:ext cx="897028" cy="1150273"/>
            <a:chOff x="4087480" y="1806236"/>
            <a:chExt cx="897028" cy="1150273"/>
          </a:xfrm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B37ECB0A-4D35-4FC1-93F1-03827DF0988A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64D82F9E-65E8-4A5D-8718-932D769E9956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68DE6-9C00-43F5-9BDD-2C769E785007}"/>
              </a:ext>
            </a:extLst>
          </p:cNvPr>
          <p:cNvGrpSpPr/>
          <p:nvPr/>
        </p:nvGrpSpPr>
        <p:grpSpPr>
          <a:xfrm>
            <a:off x="976197" y="34000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85FB16-9896-4534-8621-C71CB029D9C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D7E8BE-DB22-411E-B4E0-B85FD46424C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BEF23B-E488-4AEC-B2E2-470E66325414}"/>
              </a:ext>
            </a:extLst>
          </p:cNvPr>
          <p:cNvGrpSpPr/>
          <p:nvPr/>
        </p:nvGrpSpPr>
        <p:grpSpPr>
          <a:xfrm>
            <a:off x="4913813" y="340009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95643F-227D-4F70-B4E8-0C29EA8B4BC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D04166-45CA-4E05-940C-4FDCD4343E99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58889-3FB5-48E2-912D-1E416962E074}"/>
              </a:ext>
            </a:extLst>
          </p:cNvPr>
          <p:cNvGrpSpPr/>
          <p:nvPr/>
        </p:nvGrpSpPr>
        <p:grpSpPr>
          <a:xfrm>
            <a:off x="8851430" y="3400090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0D0981-7B7E-4802-93E9-48D47E994A7F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9A3C6C-DDB1-4445-ACFF-AC8785DBC2BC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994B9A-5F33-444D-8585-E3060F49B901}"/>
              </a:ext>
            </a:extLst>
          </p:cNvPr>
          <p:cNvGrpSpPr/>
          <p:nvPr/>
        </p:nvGrpSpPr>
        <p:grpSpPr>
          <a:xfrm>
            <a:off x="2945005" y="4755300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0E05CA-CE0A-4645-BE4C-55252944507D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6858A7-8FC7-47FA-8E6E-F2C73FB3D8A4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9D993E-93F9-41B3-B624-4F6A60DE8842}"/>
              </a:ext>
            </a:extLst>
          </p:cNvPr>
          <p:cNvGrpSpPr/>
          <p:nvPr/>
        </p:nvGrpSpPr>
        <p:grpSpPr>
          <a:xfrm>
            <a:off x="6882621" y="4755300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503E74-6C21-4B31-BA9A-7B304630DB8C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F8A6BE-4EEE-4C89-B7BD-29F17588C8F5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D8D55BA-3468-4CCB-9A7C-434BA1D448B0}"/>
              </a:ext>
            </a:extLst>
          </p:cNvPr>
          <p:cNvSpPr/>
          <p:nvPr/>
        </p:nvSpPr>
        <p:spPr>
          <a:xfrm flipH="1">
            <a:off x="3921549" y="26214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6FD817B-020F-41B0-9FEC-FFF2D865DA12}"/>
              </a:ext>
            </a:extLst>
          </p:cNvPr>
          <p:cNvSpPr/>
          <p:nvPr/>
        </p:nvSpPr>
        <p:spPr>
          <a:xfrm rot="18805991">
            <a:off x="7862609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21ED27E5-D483-4347-91CA-3B913BF8B61B}"/>
              </a:ext>
            </a:extLst>
          </p:cNvPr>
          <p:cNvSpPr/>
          <p:nvPr/>
        </p:nvSpPr>
        <p:spPr>
          <a:xfrm>
            <a:off x="5927045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3F4E60AA-30E4-4EFE-9AF4-016123C2AB8F}"/>
              </a:ext>
            </a:extLst>
          </p:cNvPr>
          <p:cNvSpPr/>
          <p:nvPr/>
        </p:nvSpPr>
        <p:spPr>
          <a:xfrm>
            <a:off x="1972741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4B445FFE-83D9-46B0-A8D1-2DF507CC3FAC}"/>
              </a:ext>
            </a:extLst>
          </p:cNvPr>
          <p:cNvSpPr>
            <a:spLocks noChangeAspect="1"/>
          </p:cNvSpPr>
          <p:nvPr/>
        </p:nvSpPr>
        <p:spPr>
          <a:xfrm>
            <a:off x="9891974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8" name="Imagen 37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5B4C5880-1792-C640-0678-E97167B8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n 3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28BC7EF-8A70-6A11-C388-76860D53F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6FAF87-D77C-48C8-948C-3627F144186B}"/>
              </a:ext>
            </a:extLst>
          </p:cNvPr>
          <p:cNvGrpSpPr/>
          <p:nvPr/>
        </p:nvGrpSpPr>
        <p:grpSpPr>
          <a:xfrm>
            <a:off x="6152024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B677C3B1-F320-4286-B6A8-3CFC3CA9AA33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15413833-F5BB-4EA2-A1AC-2BA45EC44525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A69E80-3C78-4944-B22C-CB022411909B}"/>
              </a:ext>
            </a:extLst>
          </p:cNvPr>
          <p:cNvGrpSpPr/>
          <p:nvPr/>
        </p:nvGrpSpPr>
        <p:grpSpPr>
          <a:xfrm rot="10800000">
            <a:off x="4738992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E46C7A4-1406-4787-9938-8A71E8617262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F6E68D2-AC03-4621-AF14-74FDFE5B3E1A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AAD50A-EF89-4E53-BE78-F30D747D4477}"/>
              </a:ext>
            </a:extLst>
          </p:cNvPr>
          <p:cNvGrpSpPr/>
          <p:nvPr/>
        </p:nvGrpSpPr>
        <p:grpSpPr>
          <a:xfrm>
            <a:off x="823858" y="2027417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4F3960-35E8-43E0-9589-38ACE12C332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315026-C569-4A1E-BE77-6DD9AA45BD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1715A7-8C73-4ECD-B337-38CFA0AD620E}"/>
              </a:ext>
            </a:extLst>
          </p:cNvPr>
          <p:cNvGrpSpPr/>
          <p:nvPr/>
        </p:nvGrpSpPr>
        <p:grpSpPr>
          <a:xfrm>
            <a:off x="7375296" y="5060895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2A655F-8EB0-489C-BD9B-86428DA222C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11BB23-9D7A-4AD7-9F05-EB2676B35BF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BD02D3-A4D5-4CBB-A38B-5A3B3AF1E3AA}"/>
              </a:ext>
            </a:extLst>
          </p:cNvPr>
          <p:cNvGrpSpPr/>
          <p:nvPr/>
        </p:nvGrpSpPr>
        <p:grpSpPr>
          <a:xfrm>
            <a:off x="7375296" y="3544155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A1992F-E7AB-4DF8-9561-EF26F17D9C0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79E54-A830-4819-8332-E417B62DC94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72960B-0C41-4346-B318-B1A0172C6FDA}"/>
              </a:ext>
            </a:extLst>
          </p:cNvPr>
          <p:cNvGrpSpPr/>
          <p:nvPr/>
        </p:nvGrpSpPr>
        <p:grpSpPr>
          <a:xfrm>
            <a:off x="823858" y="3544155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5BDF7B-56CB-4952-A8F1-8A51CD1DDC9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BF3DC4-5037-4C2B-A753-1C06C77E624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193767-6E17-4B44-B01E-6C020AC6A9BC}"/>
              </a:ext>
            </a:extLst>
          </p:cNvPr>
          <p:cNvSpPr txBox="1"/>
          <p:nvPr/>
        </p:nvSpPr>
        <p:spPr>
          <a:xfrm>
            <a:off x="5102774" y="241176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F624DD-ED14-4A65-ACF7-F3CCB0C74EA1}"/>
              </a:ext>
            </a:extLst>
          </p:cNvPr>
          <p:cNvSpPr txBox="1"/>
          <p:nvPr/>
        </p:nvSpPr>
        <p:spPr>
          <a:xfrm>
            <a:off x="5102774" y="33522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579AA-C792-497B-9416-CD4748DD96FC}"/>
              </a:ext>
            </a:extLst>
          </p:cNvPr>
          <p:cNvSpPr txBox="1"/>
          <p:nvPr/>
        </p:nvSpPr>
        <p:spPr>
          <a:xfrm>
            <a:off x="6078035" y="39377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EC5B9-C537-4A85-9EDD-C854B5637F0B}"/>
              </a:ext>
            </a:extLst>
          </p:cNvPr>
          <p:cNvSpPr txBox="1"/>
          <p:nvPr/>
        </p:nvSpPr>
        <p:spPr>
          <a:xfrm>
            <a:off x="6078035" y="480665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5" name="Imagen 24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E1A1F76F-7D67-7AC6-6C0C-A56F7FCB7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3C0C6C1-D4B5-E63F-71B6-06784C1E8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088" y="350163"/>
            <a:ext cx="11573197" cy="724247"/>
          </a:xfr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A1C17B-CD45-4D1E-BF54-3C253D10578C}"/>
              </a:ext>
            </a:extLst>
          </p:cNvPr>
          <p:cNvGrpSpPr/>
          <p:nvPr/>
        </p:nvGrpSpPr>
        <p:grpSpPr>
          <a:xfrm flipH="1">
            <a:off x="1518711" y="3051663"/>
            <a:ext cx="9145954" cy="1884486"/>
            <a:chOff x="1518711" y="3051663"/>
            <a:chExt cx="9145954" cy="1884486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E77C00AF-3EC3-463E-8FFC-7FAFEB118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8711" y="3051663"/>
              <a:ext cx="457200" cy="457200"/>
            </a:xfrm>
            <a:prstGeom prst="diamond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9A4F2AAE-2328-44CC-9EC5-BA7FCD8E4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6462" y="4478949"/>
              <a:ext cx="457200" cy="457200"/>
            </a:xfrm>
            <a:prstGeom prst="diamond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D308A8D5-5E24-4CCE-89B8-1F4D3AEB4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4213" y="3051663"/>
              <a:ext cx="457200" cy="457200"/>
            </a:xfrm>
            <a:prstGeom prst="diamond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6BD9C32E-0054-4A9A-A31B-5197D7143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964" y="4478949"/>
              <a:ext cx="457200" cy="457200"/>
            </a:xfrm>
            <a:prstGeom prst="diamond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EB7C4CB7-BDDB-4CA7-AEB7-FBB6E1DAF5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9715" y="3051663"/>
              <a:ext cx="457200" cy="457200"/>
            </a:xfrm>
            <a:prstGeom prst="diamond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B009AFD-B9CF-48AB-964F-40B223399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7465" y="4478949"/>
              <a:ext cx="457200" cy="457200"/>
            </a:xfrm>
            <a:prstGeom prst="diamond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CC3276-56BA-4DF5-B114-D3F8DDAB4185}"/>
                </a:ext>
              </a:extLst>
            </p:cNvPr>
            <p:cNvCxnSpPr>
              <a:cxnSpLocks/>
            </p:cNvCxnSpPr>
            <p:nvPr/>
          </p:nvCxnSpPr>
          <p:spPr>
            <a:xfrm>
              <a:off x="1868544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89F75F-6EB0-4F80-8DC3-CF7A3590F4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6295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780B84-F646-4473-9F93-FE0B69A99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4046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CEB02C-372B-4B33-AC55-9786854297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1797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D9B004-10B2-400A-8495-A4F649FD3C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9548" y="3391971"/>
              <a:ext cx="1495284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44AACA-92E4-4919-90B3-4680AE829606}"/>
              </a:ext>
            </a:extLst>
          </p:cNvPr>
          <p:cNvGrpSpPr/>
          <p:nvPr/>
        </p:nvGrpSpPr>
        <p:grpSpPr>
          <a:xfrm flipH="1">
            <a:off x="1284067" y="3753548"/>
            <a:ext cx="9615242" cy="461665"/>
            <a:chOff x="1742105" y="3830556"/>
            <a:chExt cx="8852977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0FF38D-B2CF-4BE5-964C-B986A19EF23E}"/>
                </a:ext>
              </a:extLst>
            </p:cNvPr>
            <p:cNvSpPr txBox="1"/>
            <p:nvPr/>
          </p:nvSpPr>
          <p:spPr>
            <a:xfrm>
              <a:off x="9742042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2016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99DCF0-69E9-40C3-A7FB-11426D8043A9}"/>
                </a:ext>
              </a:extLst>
            </p:cNvPr>
            <p:cNvSpPr txBox="1"/>
            <p:nvPr/>
          </p:nvSpPr>
          <p:spPr>
            <a:xfrm>
              <a:off x="3344607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2020 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EEE1979-EDFA-4FB5-8BD7-29B8D51AECBF}"/>
                </a:ext>
              </a:extLst>
            </p:cNvPr>
            <p:cNvSpPr txBox="1"/>
            <p:nvPr/>
          </p:nvSpPr>
          <p:spPr>
            <a:xfrm>
              <a:off x="6537036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직사각형 113">
              <a:extLst>
                <a:ext uri="{FF2B5EF4-FFF2-40B4-BE49-F238E27FC236}">
                  <a16:creationId xmlns:a16="http://schemas.microsoft.com/office/drawing/2014/main" id="{B106D79F-26D5-40DE-ABB6-ECC40251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110" y="3830556"/>
              <a:ext cx="840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charset="0"/>
                </a:rPr>
                <a:t>2019 </a:t>
              </a:r>
              <a:endParaRPr lang="ko-KR" alt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AA3A6C-C540-46EF-8EFD-93F18D3B07AA}"/>
                </a:ext>
              </a:extLst>
            </p:cNvPr>
            <p:cNvSpPr txBox="1"/>
            <p:nvPr/>
          </p:nvSpPr>
          <p:spPr>
            <a:xfrm>
              <a:off x="8139538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2017 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1DAEF9-A7EB-4852-8BD5-A4D2509FD093}"/>
                </a:ext>
              </a:extLst>
            </p:cNvPr>
            <p:cNvSpPr txBox="1"/>
            <p:nvPr/>
          </p:nvSpPr>
          <p:spPr>
            <a:xfrm>
              <a:off x="1742105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/>
                  </a:solidFill>
                  <a:cs typeface="Arial" pitchFamily="34" charset="0"/>
                </a:rPr>
                <a:t>2021</a:t>
              </a:r>
              <a:endParaRPr lang="ko-KR" altLang="en-US" sz="2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C51AA0-CB2F-46CA-B5B3-D3888FE5E8DE}"/>
              </a:ext>
            </a:extLst>
          </p:cNvPr>
          <p:cNvGrpSpPr/>
          <p:nvPr/>
        </p:nvGrpSpPr>
        <p:grpSpPr>
          <a:xfrm flipH="1">
            <a:off x="611151" y="5077213"/>
            <a:ext cx="2272326" cy="1107996"/>
            <a:chOff x="2725123" y="4283314"/>
            <a:chExt cx="1292073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B5C39D-007F-4D82-83FD-4F99203DA6A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ABFE798-0A0B-47DF-80CB-1167D2E1C59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0ED357-E5D1-4AD0-842A-52F3C1A21B83}"/>
              </a:ext>
            </a:extLst>
          </p:cNvPr>
          <p:cNvGrpSpPr/>
          <p:nvPr/>
        </p:nvGrpSpPr>
        <p:grpSpPr>
          <a:xfrm flipH="1">
            <a:off x="7562154" y="5077213"/>
            <a:ext cx="2272326" cy="1107996"/>
            <a:chOff x="2725123" y="4283314"/>
            <a:chExt cx="1292073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802E58-54AA-46A5-A110-10B851C0C21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A88C3B-79D0-448C-AC15-6E8EEF0177D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0EC8C4-5C79-47AE-8316-112A7DDE61D7}"/>
              </a:ext>
            </a:extLst>
          </p:cNvPr>
          <p:cNvGrpSpPr/>
          <p:nvPr/>
        </p:nvGrpSpPr>
        <p:grpSpPr>
          <a:xfrm flipH="1">
            <a:off x="4086652" y="5077213"/>
            <a:ext cx="2272326" cy="1107996"/>
            <a:chOff x="2725123" y="4283314"/>
            <a:chExt cx="1292073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3C8D83-7494-45C2-BE2A-607F7E50EA6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830A87-F007-48ED-8DCF-1D572866135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5A1F9B-BED4-4B35-BDAC-30F4E6E8F04F}"/>
              </a:ext>
            </a:extLst>
          </p:cNvPr>
          <p:cNvGrpSpPr/>
          <p:nvPr/>
        </p:nvGrpSpPr>
        <p:grpSpPr>
          <a:xfrm flipH="1">
            <a:off x="5824403" y="1789658"/>
            <a:ext cx="2272326" cy="1107996"/>
            <a:chOff x="2725123" y="4283314"/>
            <a:chExt cx="1292073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657477-10A1-4CDE-B084-F86A54A4049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97BA2C6-1E24-4DD9-BF4F-39DB620D291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0276D5-37C0-483A-B3B2-A987255B25C5}"/>
              </a:ext>
            </a:extLst>
          </p:cNvPr>
          <p:cNvGrpSpPr/>
          <p:nvPr/>
        </p:nvGrpSpPr>
        <p:grpSpPr>
          <a:xfrm flipH="1">
            <a:off x="2348901" y="1789658"/>
            <a:ext cx="2272326" cy="1107996"/>
            <a:chOff x="2725123" y="4283314"/>
            <a:chExt cx="1292073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7977B5-40C9-49F0-9C03-5B53848D05C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9860E2-256A-44AA-BCE1-7C405B9550E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AA2C5A-2994-4829-B43E-0438CDA7EB66}"/>
              </a:ext>
            </a:extLst>
          </p:cNvPr>
          <p:cNvGrpSpPr/>
          <p:nvPr/>
        </p:nvGrpSpPr>
        <p:grpSpPr>
          <a:xfrm flipH="1">
            <a:off x="9299905" y="1789658"/>
            <a:ext cx="2272326" cy="1107996"/>
            <a:chOff x="2725123" y="4283314"/>
            <a:chExt cx="1292073" cy="11079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148715-EA8A-466D-9BC2-5B8582677A8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C8F678-66DE-4B3B-9A8A-7422F4EEFA6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AC30602A-3BA9-45F7-EE83-C852ECFF5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4E230B0-459E-5F12-4D17-8673EFD17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0CF5B98-3AF2-461D-ABC7-4454C6015C50}"/>
              </a:ext>
            </a:extLst>
          </p:cNvPr>
          <p:cNvSpPr/>
          <p:nvPr/>
        </p:nvSpPr>
        <p:spPr>
          <a:xfrm rot="18900000">
            <a:off x="4523118" y="2331631"/>
            <a:ext cx="3145764" cy="314576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CF665A-663E-47EE-A9E3-72ECE8832396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96D9C2B4-97C9-46F0-8FEE-1BD142AD2A0E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FC4ADB1B-7F1F-41C3-B7AF-BD9D2B651336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31E2D3DA-4351-4DF8-B2DB-0F6F7746B453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DA0A2E76-32BD-4A64-9037-4FB1AAFF6B09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1F3EFE-2454-4086-90A0-CBCEB623789C}"/>
              </a:ext>
            </a:extLst>
          </p:cNvPr>
          <p:cNvSpPr txBox="1"/>
          <p:nvPr/>
        </p:nvSpPr>
        <p:spPr>
          <a:xfrm>
            <a:off x="4523119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AAF5E-1B71-49BE-AECE-2A164493FED8}"/>
              </a:ext>
            </a:extLst>
          </p:cNvPr>
          <p:cNvSpPr txBox="1"/>
          <p:nvPr/>
        </p:nvSpPr>
        <p:spPr>
          <a:xfrm>
            <a:off x="6163481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95480-B151-47CC-8C78-C9AFA6E8BAFD}"/>
              </a:ext>
            </a:extLst>
          </p:cNvPr>
          <p:cNvSpPr txBox="1"/>
          <p:nvPr/>
        </p:nvSpPr>
        <p:spPr>
          <a:xfrm>
            <a:off x="4530328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2831EB-2967-45E8-9003-62775EF368E9}"/>
              </a:ext>
            </a:extLst>
          </p:cNvPr>
          <p:cNvSpPr txBox="1"/>
          <p:nvPr/>
        </p:nvSpPr>
        <p:spPr>
          <a:xfrm>
            <a:off x="6170690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D4487F-392F-4F60-ADF4-3977BBD5F342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14" name="Rounded Rectangle 41">
              <a:extLst>
                <a:ext uri="{FF2B5EF4-FFF2-40B4-BE49-F238E27FC236}">
                  <a16:creationId xmlns:a16="http://schemas.microsoft.com/office/drawing/2014/main" id="{CDD075D6-5C0D-428F-B178-1C07B1E5B38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1FD7A-9B0A-44CB-9CA9-9AAED60162D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74D58B-C112-476D-9B6F-67DEA0B5D08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3765B0-24D9-4435-9DB6-F69F7DA09CC6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18" name="Rounded Rectangle 45">
              <a:extLst>
                <a:ext uri="{FF2B5EF4-FFF2-40B4-BE49-F238E27FC236}">
                  <a16:creationId xmlns:a16="http://schemas.microsoft.com/office/drawing/2014/main" id="{530306CB-A16D-4140-8272-A0784FA182A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F31703-082D-48AD-89B5-BA5484DEA2A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A459D4-0D83-4E54-AC5A-01B09493BC2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4C31D-2839-4E7C-A67E-932F68927232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2" name="Rounded Rectangle 51">
              <a:extLst>
                <a:ext uri="{FF2B5EF4-FFF2-40B4-BE49-F238E27FC236}">
                  <a16:creationId xmlns:a16="http://schemas.microsoft.com/office/drawing/2014/main" id="{49B088DC-B7DD-41A6-8935-7856B9F388B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CBDFF4-8D29-4DD3-9845-0E9B502449C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2FC002-80B5-4557-B7CD-33843B0A0E91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3BA4C8-359E-48EF-9EF0-6D5303B972AE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26" name="Rounded Rectangle 56">
              <a:extLst>
                <a:ext uri="{FF2B5EF4-FFF2-40B4-BE49-F238E27FC236}">
                  <a16:creationId xmlns:a16="http://schemas.microsoft.com/office/drawing/2014/main" id="{A920703F-7424-41AC-A9D9-C41B8AE308D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B5D63-C66C-482B-A297-7F9460B325A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8A599B-9D68-4F43-9F68-7AC73F30DBB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9" name="Imagen 28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DCF6336-58D6-0E6F-D1CE-99F556A8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27EE127-9352-D714-E0A1-D1E97F483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C2273334-2F34-477A-82A9-BE7D65BD4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79618"/>
              </p:ext>
            </p:extLst>
          </p:nvPr>
        </p:nvGraphicFramePr>
        <p:xfrm>
          <a:off x="924724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72">
            <a:extLst>
              <a:ext uri="{FF2B5EF4-FFF2-40B4-BE49-F238E27FC236}">
                <a16:creationId xmlns:a16="http://schemas.microsoft.com/office/drawing/2014/main" id="{8EBD7501-F976-434F-A45A-7B49E101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62394"/>
              </p:ext>
            </p:extLst>
          </p:nvPr>
        </p:nvGraphicFramePr>
        <p:xfrm>
          <a:off x="3587943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73">
            <a:extLst>
              <a:ext uri="{FF2B5EF4-FFF2-40B4-BE49-F238E27FC236}">
                <a16:creationId xmlns:a16="http://schemas.microsoft.com/office/drawing/2014/main" id="{DF76FB01-39D2-4EC3-94ED-0C2811871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51275"/>
              </p:ext>
            </p:extLst>
          </p:nvPr>
        </p:nvGraphicFramePr>
        <p:xfrm>
          <a:off x="6251162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74">
            <a:extLst>
              <a:ext uri="{FF2B5EF4-FFF2-40B4-BE49-F238E27FC236}">
                <a16:creationId xmlns:a16="http://schemas.microsoft.com/office/drawing/2014/main" id="{7990470B-309F-4C62-B6E1-333267A40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39418"/>
              </p:ext>
            </p:extLst>
          </p:nvPr>
        </p:nvGraphicFramePr>
        <p:xfrm>
          <a:off x="8914382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68169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pic>
        <p:nvPicPr>
          <p:cNvPr id="7" name="Imagen 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1061716D-31A2-8BFA-854D-4AD181A82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C77CDA1-7E12-5AD3-7289-95949AA8E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9F737-7C07-47D9-A4E5-F9C13B342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8EFB39-6EF7-4F1C-8CC2-DF564B94B092}"/>
              </a:ext>
            </a:extLst>
          </p:cNvPr>
          <p:cNvGrpSpPr/>
          <p:nvPr/>
        </p:nvGrpSpPr>
        <p:grpSpPr>
          <a:xfrm>
            <a:off x="745938" y="2540330"/>
            <a:ext cx="2398990" cy="1171066"/>
            <a:chOff x="2113657" y="4283314"/>
            <a:chExt cx="3647460" cy="1171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635E90-61C8-476A-9C0A-0D8830F8E036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3FE45-3363-4585-89B2-20D68FD133E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E01D58-08B9-4B33-9907-85C30E4D7BD6}"/>
              </a:ext>
            </a:extLst>
          </p:cNvPr>
          <p:cNvGrpSpPr/>
          <p:nvPr/>
        </p:nvGrpSpPr>
        <p:grpSpPr>
          <a:xfrm>
            <a:off x="3789720" y="2540330"/>
            <a:ext cx="2398990" cy="1171066"/>
            <a:chOff x="2113657" y="4283314"/>
            <a:chExt cx="3647460" cy="11710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C8579A-32D6-4753-BE77-623C3FB07AB8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5B9D38-A20D-401F-B7C8-3C28B471DDA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925839-F45B-4713-BA87-A564C21AF69C}"/>
              </a:ext>
            </a:extLst>
          </p:cNvPr>
          <p:cNvGrpSpPr/>
          <p:nvPr/>
        </p:nvGrpSpPr>
        <p:grpSpPr>
          <a:xfrm>
            <a:off x="745938" y="4938029"/>
            <a:ext cx="2398990" cy="1171066"/>
            <a:chOff x="2113657" y="4283314"/>
            <a:chExt cx="3647460" cy="11710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1DA74C-BC44-4BC9-9BC4-F5713D68BFB1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345A6-A75E-4F3E-8A45-584536A34CD8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500209-E342-4A54-A752-9D778266F15B}"/>
              </a:ext>
            </a:extLst>
          </p:cNvPr>
          <p:cNvGrpSpPr/>
          <p:nvPr/>
        </p:nvGrpSpPr>
        <p:grpSpPr>
          <a:xfrm>
            <a:off x="3789720" y="4938029"/>
            <a:ext cx="2398990" cy="1171066"/>
            <a:chOff x="2113657" y="4283314"/>
            <a:chExt cx="3647460" cy="11710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2786EC-B62E-48BF-8524-5D6A4AAD5630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25E3F0-7FC4-4F6E-8F3F-85F87BE12E6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36">
            <a:extLst>
              <a:ext uri="{FF2B5EF4-FFF2-40B4-BE49-F238E27FC236}">
                <a16:creationId xmlns:a16="http://schemas.microsoft.com/office/drawing/2014/main" id="{8ED84EBF-C362-4CCB-A250-D086A5C9278E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F0005356-7A0B-4E72-A8AC-C925EF2D33FF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F0EAB9F0-0FB9-4FD6-ACFF-DCB6CBC31BA2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044902C-8E9E-426C-A4D0-C335D6B2B9FD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49012A-0F3E-4969-9D68-C98014BD190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D011D9-AE7E-4D9A-90E0-FA44F5BAD35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78817D15-5E3A-E99F-9752-48CCC042C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69CB05F-BD9B-CBEA-4D36-0BB87F04B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34BD4-65B4-44C0-B6EC-C12D42504F26}"/>
              </a:ext>
            </a:extLst>
          </p:cNvPr>
          <p:cNvGrpSpPr/>
          <p:nvPr/>
        </p:nvGrpSpPr>
        <p:grpSpPr>
          <a:xfrm>
            <a:off x="4343840" y="2276915"/>
            <a:ext cx="3407610" cy="3318413"/>
            <a:chOff x="3063325" y="2170725"/>
            <a:chExt cx="2650722" cy="2581339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2598295-36C4-4115-90CC-E4D2126CB963}"/>
                </a:ext>
              </a:extLst>
            </p:cNvPr>
            <p:cNvSpPr/>
            <p:nvPr/>
          </p:nvSpPr>
          <p:spPr>
            <a:xfrm rot="900000">
              <a:off x="4602029" y="2183569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BDEF496E-69FC-400C-8277-C06232C7C2C5}"/>
                </a:ext>
              </a:extLst>
            </p:cNvPr>
            <p:cNvSpPr/>
            <p:nvPr/>
          </p:nvSpPr>
          <p:spPr>
            <a:xfrm rot="5400000">
              <a:off x="4799647" y="3209012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E50897A7-9856-4DF9-8A91-66D5500CD5B9}"/>
                </a:ext>
              </a:extLst>
            </p:cNvPr>
            <p:cNvSpPr/>
            <p:nvPr/>
          </p:nvSpPr>
          <p:spPr>
            <a:xfrm rot="9900000">
              <a:off x="3914232" y="3837664"/>
              <a:ext cx="914400" cy="914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EDAA38E-1695-42C0-BC8E-5D4EB5549E37}"/>
                </a:ext>
              </a:extLst>
            </p:cNvPr>
            <p:cNvSpPr/>
            <p:nvPr/>
          </p:nvSpPr>
          <p:spPr>
            <a:xfrm rot="14400000">
              <a:off x="3063325" y="3143800"/>
              <a:ext cx="914400" cy="91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E8E8D3E-B399-44F8-ACF9-B0D24E5DBD68}"/>
                </a:ext>
              </a:extLst>
            </p:cNvPr>
            <p:cNvSpPr/>
            <p:nvPr/>
          </p:nvSpPr>
          <p:spPr>
            <a:xfrm rot="18000000">
              <a:off x="3538286" y="2170725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893CD-0ED4-4F8B-854D-85A5BBFAE65C}"/>
              </a:ext>
            </a:extLst>
          </p:cNvPr>
          <p:cNvGrpSpPr/>
          <p:nvPr/>
        </p:nvGrpSpPr>
        <p:grpSpPr>
          <a:xfrm>
            <a:off x="2013611" y="5205086"/>
            <a:ext cx="4140000" cy="899495"/>
            <a:chOff x="200945" y="4307149"/>
            <a:chExt cx="4397461" cy="8994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297C0-A84C-427C-BBFC-A137945557AD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D43D8-FC11-4CB7-8B50-6E665275015A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E67F8-CED8-46A1-B53F-16751FF761FC}"/>
              </a:ext>
            </a:extLst>
          </p:cNvPr>
          <p:cNvGrpSpPr/>
          <p:nvPr/>
        </p:nvGrpSpPr>
        <p:grpSpPr>
          <a:xfrm>
            <a:off x="7413512" y="2622063"/>
            <a:ext cx="4140000" cy="899495"/>
            <a:chOff x="200945" y="4307149"/>
            <a:chExt cx="4397461" cy="8994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420EE8-C415-4FA6-A8A1-7E92E385C729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DA1EED-70B3-460E-A0E9-C2AE97B3CA1C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A5AFD1-DCC9-4602-936F-2F1FD6D7A213}"/>
              </a:ext>
            </a:extLst>
          </p:cNvPr>
          <p:cNvGrpSpPr/>
          <p:nvPr/>
        </p:nvGrpSpPr>
        <p:grpSpPr>
          <a:xfrm>
            <a:off x="7142997" y="4443856"/>
            <a:ext cx="4140000" cy="899495"/>
            <a:chOff x="200945" y="4307149"/>
            <a:chExt cx="4397461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2B484B-57B5-496B-92A1-0336896ED802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931882-3B64-49D4-B604-F2AC4667D3FF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3856FE-EBFB-4175-B33B-050D29B4C7C1}"/>
              </a:ext>
            </a:extLst>
          </p:cNvPr>
          <p:cNvGrpSpPr/>
          <p:nvPr/>
        </p:nvGrpSpPr>
        <p:grpSpPr>
          <a:xfrm>
            <a:off x="646366" y="3244559"/>
            <a:ext cx="4140000" cy="899495"/>
            <a:chOff x="200945" y="4307149"/>
            <a:chExt cx="4397461" cy="899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8B5206-7D2A-4237-98ED-761BD7188B1E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3FD614-AEDD-400E-8039-CC8B4DB2540F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C76304-6C16-4C94-BBF9-F491D7FAD867}"/>
              </a:ext>
            </a:extLst>
          </p:cNvPr>
          <p:cNvGrpSpPr/>
          <p:nvPr/>
        </p:nvGrpSpPr>
        <p:grpSpPr>
          <a:xfrm>
            <a:off x="1704037" y="1769479"/>
            <a:ext cx="4140000" cy="899495"/>
            <a:chOff x="200945" y="4307149"/>
            <a:chExt cx="4397461" cy="8994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7AD657-ADFF-42F7-B321-F291B12D4926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327E3F-B674-4CD7-91BB-CBF8E1A428AB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4F7B129B-74DC-4636-926F-F2973949D35B}"/>
              </a:ext>
            </a:extLst>
          </p:cNvPr>
          <p:cNvSpPr/>
          <p:nvPr/>
        </p:nvSpPr>
        <p:spPr>
          <a:xfrm rot="16200000">
            <a:off x="6720396" y="3668670"/>
            <a:ext cx="378518" cy="45129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EED0879-08FD-4993-A390-8491920DE2FA}"/>
              </a:ext>
            </a:extLst>
          </p:cNvPr>
          <p:cNvSpPr>
            <a:spLocks noChangeAspect="1"/>
          </p:cNvSpPr>
          <p:nvPr/>
        </p:nvSpPr>
        <p:spPr>
          <a:xfrm rot="9900000">
            <a:off x="5505714" y="3057699"/>
            <a:ext cx="440025" cy="37371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AADBEE16-A887-4E76-B80A-5FC83CC4D9CB}"/>
              </a:ext>
            </a:extLst>
          </p:cNvPr>
          <p:cNvSpPr/>
          <p:nvPr/>
        </p:nvSpPr>
        <p:spPr>
          <a:xfrm>
            <a:off x="6447904" y="2948897"/>
            <a:ext cx="384906" cy="2956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2030803-C423-45A2-AC8F-F988DADFCCC1}"/>
              </a:ext>
            </a:extLst>
          </p:cNvPr>
          <p:cNvSpPr/>
          <p:nvPr/>
        </p:nvSpPr>
        <p:spPr>
          <a:xfrm>
            <a:off x="5965369" y="4549370"/>
            <a:ext cx="437933" cy="28781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73019F86-46A2-4EB5-A6B3-C23D5575901F}"/>
              </a:ext>
            </a:extLst>
          </p:cNvPr>
          <p:cNvSpPr>
            <a:spLocks noChangeAspect="1"/>
          </p:cNvSpPr>
          <p:nvPr/>
        </p:nvSpPr>
        <p:spPr>
          <a:xfrm>
            <a:off x="5093440" y="3999424"/>
            <a:ext cx="424362" cy="4279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9" name="Imagen 28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959C2C5B-6B23-D40C-801B-4CDAD1DF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D30FF49-CA06-270E-3AEB-9D03B2BF4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98796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36">
            <a:extLst>
              <a:ext uri="{FF2B5EF4-FFF2-40B4-BE49-F238E27FC236}">
                <a16:creationId xmlns:a16="http://schemas.microsoft.com/office/drawing/2014/main" id="{A776C87D-DB74-4B01-8E0B-C768BE5E6012}"/>
              </a:ext>
            </a:extLst>
          </p:cNvPr>
          <p:cNvSpPr/>
          <p:nvPr/>
        </p:nvSpPr>
        <p:spPr>
          <a:xfrm>
            <a:off x="0" y="1822767"/>
            <a:ext cx="7855544" cy="4212000"/>
          </a:xfrm>
          <a:custGeom>
            <a:avLst/>
            <a:gdLst>
              <a:gd name="connsiteX0" fmla="*/ 0 w 7855544"/>
              <a:gd name="connsiteY0" fmla="*/ 0 h 4212000"/>
              <a:gd name="connsiteX1" fmla="*/ 1951544 w 7855544"/>
              <a:gd name="connsiteY1" fmla="*/ 0 h 4212000"/>
              <a:gd name="connsiteX2" fmla="*/ 5895817 w 7855544"/>
              <a:gd name="connsiteY2" fmla="*/ 0 h 4212000"/>
              <a:gd name="connsiteX3" fmla="*/ 7847361 w 7855544"/>
              <a:gd name="connsiteY3" fmla="*/ 0 h 4212000"/>
              <a:gd name="connsiteX4" fmla="*/ 5676169 w 7855544"/>
              <a:gd name="connsiteY4" fmla="*/ 2102039 h 4212000"/>
              <a:gd name="connsiteX5" fmla="*/ 7855544 w 7855544"/>
              <a:gd name="connsiteY5" fmla="*/ 4212000 h 4212000"/>
              <a:gd name="connsiteX6" fmla="*/ 5904000 w 7855544"/>
              <a:gd name="connsiteY6" fmla="*/ 4212000 h 4212000"/>
              <a:gd name="connsiteX7" fmla="*/ 1951544 w 7855544"/>
              <a:gd name="connsiteY7" fmla="*/ 4212000 h 4212000"/>
              <a:gd name="connsiteX8" fmla="*/ 0 w 7855544"/>
              <a:gd name="connsiteY8" fmla="*/ 4212000 h 4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5544" h="4212000">
                <a:moveTo>
                  <a:pt x="0" y="0"/>
                </a:moveTo>
                <a:lnTo>
                  <a:pt x="1951544" y="0"/>
                </a:lnTo>
                <a:lnTo>
                  <a:pt x="5895817" y="0"/>
                </a:lnTo>
                <a:lnTo>
                  <a:pt x="7847361" y="0"/>
                </a:lnTo>
                <a:lnTo>
                  <a:pt x="5676169" y="2102039"/>
                </a:lnTo>
                <a:lnTo>
                  <a:pt x="7855544" y="4212000"/>
                </a:lnTo>
                <a:lnTo>
                  <a:pt x="5904000" y="4212000"/>
                </a:lnTo>
                <a:lnTo>
                  <a:pt x="1951544" y="4212000"/>
                </a:lnTo>
                <a:lnTo>
                  <a:pt x="0" y="421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자유형 31">
            <a:extLst>
              <a:ext uri="{FF2B5EF4-FFF2-40B4-BE49-F238E27FC236}">
                <a16:creationId xmlns:a16="http://schemas.microsoft.com/office/drawing/2014/main" id="{E285D8DE-6D37-447F-8B17-C7331D24EB36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B594CF7-192C-4F34-82D2-436D8DF75E03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6FE6C-94B0-4901-8694-EC6FFD4AC074}"/>
              </a:ext>
            </a:extLst>
          </p:cNvPr>
          <p:cNvGrpSpPr/>
          <p:nvPr/>
        </p:nvGrpSpPr>
        <p:grpSpPr>
          <a:xfrm>
            <a:off x="1037139" y="2008365"/>
            <a:ext cx="4618823" cy="1131223"/>
            <a:chOff x="611559" y="2708920"/>
            <a:chExt cx="2675111" cy="1131223"/>
          </a:xfrm>
        </p:grpSpPr>
        <p:sp>
          <p:nvSpPr>
            <p:cNvPr id="7" name="Rounded Rectangle 58">
              <a:extLst>
                <a:ext uri="{FF2B5EF4-FFF2-40B4-BE49-F238E27FC236}">
                  <a16:creationId xmlns:a16="http://schemas.microsoft.com/office/drawing/2014/main" id="{D7FD0F4C-ABBE-4E94-95BE-024E34D981DD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F8905A-D557-49D7-91CB-7ADFFDA211AC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0D2EF4-4D14-449E-BE7B-EE9886B4930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D5657-D2D6-4D0F-AFF2-FA32BA8E846A}"/>
              </a:ext>
            </a:extLst>
          </p:cNvPr>
          <p:cNvGrpSpPr/>
          <p:nvPr/>
        </p:nvGrpSpPr>
        <p:grpSpPr>
          <a:xfrm>
            <a:off x="1037139" y="3328167"/>
            <a:ext cx="4618823" cy="1131223"/>
            <a:chOff x="611559" y="2708920"/>
            <a:chExt cx="2675111" cy="1131223"/>
          </a:xfrm>
        </p:grpSpPr>
        <p:sp>
          <p:nvSpPr>
            <p:cNvPr id="11" name="Rounded Rectangle 64">
              <a:extLst>
                <a:ext uri="{FF2B5EF4-FFF2-40B4-BE49-F238E27FC236}">
                  <a16:creationId xmlns:a16="http://schemas.microsoft.com/office/drawing/2014/main" id="{058AD28B-C47B-449F-A23B-3E13E1B49C6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D26124-B79B-45C8-8B8D-27928003F3D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44BDBE-6E96-4CED-A8AD-D6DF0630E0C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B78314-B1B9-4A9F-B8C7-B107791ABB6A}"/>
              </a:ext>
            </a:extLst>
          </p:cNvPr>
          <p:cNvGrpSpPr/>
          <p:nvPr/>
        </p:nvGrpSpPr>
        <p:grpSpPr>
          <a:xfrm>
            <a:off x="1037139" y="4647969"/>
            <a:ext cx="4618823" cy="1131223"/>
            <a:chOff x="611559" y="2708920"/>
            <a:chExt cx="2675111" cy="1131223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B33BF7A3-F5B5-4741-B869-DA393871FFE5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E39859-8FB0-44C2-9FE3-1C315EA5E79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B31FA5-80D6-41CF-B2EC-9C5D475764C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247F19-4EF7-42ED-979B-26FD2B789A88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id="{DCC0E65E-A539-4A1F-A681-45560A8C9ECB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48">
            <a:extLst>
              <a:ext uri="{FF2B5EF4-FFF2-40B4-BE49-F238E27FC236}">
                <a16:creationId xmlns:a16="http://schemas.microsoft.com/office/drawing/2014/main" id="{8F3C1969-8532-4262-86A9-92169E30A975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23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B4D60E54-1030-4C5A-BEB7-176CC378873B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77DD5-1276-4570-9482-799AED92E189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5E276F-254A-4587-B345-E0AA1D753810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7C4EE-693A-4C38-AC95-4BA1A900F4F6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5F345C9A-BDC9-42DD-BEC4-84D86E265720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C0F62AE-FB27-4D2D-A62F-B038579218F1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6EA54DAB-3928-47C6-8991-D8C949691F13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AEFA7108-1074-4D7F-9BDC-ABCD03247AA3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9" name="Imagen 28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12450DD3-7D1F-9A0D-36B8-7A8DF65B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7801C49-265F-B1F6-EC3A-80916AC8C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FD836F-0E74-4E90-A32E-D4F506C06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476974"/>
              </p:ext>
            </p:extLst>
          </p:nvPr>
        </p:nvGraphicFramePr>
        <p:xfrm>
          <a:off x="101901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08C345-0B4C-45BA-A407-EDA4DE8FCB62}"/>
              </a:ext>
            </a:extLst>
          </p:cNvPr>
          <p:cNvSpPr txBox="1"/>
          <p:nvPr/>
        </p:nvSpPr>
        <p:spPr>
          <a:xfrm>
            <a:off x="130971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239818-766F-4F97-AE15-F2B9666B89EC}"/>
              </a:ext>
            </a:extLst>
          </p:cNvPr>
          <p:cNvGrpSpPr/>
          <p:nvPr/>
        </p:nvGrpSpPr>
        <p:grpSpPr>
          <a:xfrm>
            <a:off x="942266" y="4721679"/>
            <a:ext cx="1946160" cy="1438119"/>
            <a:chOff x="270024" y="1671303"/>
            <a:chExt cx="1773337" cy="14525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379B00-C939-4E03-BF93-A5BB924A9C6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48A76D-158D-4B5D-81AC-A7C7081A766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8231AD-D899-4D62-9C82-168D644BDC5A}"/>
              </a:ext>
            </a:extLst>
          </p:cNvPr>
          <p:cNvSpPr txBox="1"/>
          <p:nvPr/>
        </p:nvSpPr>
        <p:spPr>
          <a:xfrm>
            <a:off x="113111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D3246278-95D3-4712-8419-86F32C141EA7}"/>
              </a:ext>
            </a:extLst>
          </p:cNvPr>
          <p:cNvSpPr/>
          <p:nvPr/>
        </p:nvSpPr>
        <p:spPr>
          <a:xfrm>
            <a:off x="88934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248E7-BBE3-499E-9949-66C0C551BE35}"/>
              </a:ext>
            </a:extLst>
          </p:cNvPr>
          <p:cNvSpPr txBox="1"/>
          <p:nvPr/>
        </p:nvSpPr>
        <p:spPr>
          <a:xfrm>
            <a:off x="113111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7411E-6278-4DEA-97E1-059B5F14E991}"/>
              </a:ext>
            </a:extLst>
          </p:cNvPr>
          <p:cNvSpPr txBox="1"/>
          <p:nvPr/>
        </p:nvSpPr>
        <p:spPr>
          <a:xfrm>
            <a:off x="972859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E677D-1EF0-4BF4-90A5-DDC20837F5BB}"/>
              </a:ext>
            </a:extLst>
          </p:cNvPr>
          <p:cNvGrpSpPr/>
          <p:nvPr/>
        </p:nvGrpSpPr>
        <p:grpSpPr>
          <a:xfrm>
            <a:off x="9361151" y="4721679"/>
            <a:ext cx="1946160" cy="1438119"/>
            <a:chOff x="270024" y="1671303"/>
            <a:chExt cx="1773337" cy="1452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2B598B-10D6-4497-96BB-2ABEA031685E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EE13F1-1121-473D-BDA4-BA35E5DD647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068CF5-EC55-4085-BEE4-088A93130FB0}"/>
              </a:ext>
            </a:extLst>
          </p:cNvPr>
          <p:cNvSpPr txBox="1"/>
          <p:nvPr/>
        </p:nvSpPr>
        <p:spPr>
          <a:xfrm>
            <a:off x="955000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40">
            <a:extLst>
              <a:ext uri="{FF2B5EF4-FFF2-40B4-BE49-F238E27FC236}">
                <a16:creationId xmlns:a16="http://schemas.microsoft.com/office/drawing/2014/main" id="{27F0E94D-D980-405A-884F-4104E3361E4F}"/>
              </a:ext>
            </a:extLst>
          </p:cNvPr>
          <p:cNvSpPr/>
          <p:nvPr/>
        </p:nvSpPr>
        <p:spPr>
          <a:xfrm>
            <a:off x="930823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F1B108-60C9-4396-AD4B-9CBC8B7D45D2}"/>
              </a:ext>
            </a:extLst>
          </p:cNvPr>
          <p:cNvSpPr txBox="1"/>
          <p:nvPr/>
        </p:nvSpPr>
        <p:spPr>
          <a:xfrm>
            <a:off x="955000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75FEF41-239D-4552-82FD-5CEF84F5F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095177"/>
              </p:ext>
            </p:extLst>
          </p:nvPr>
        </p:nvGraphicFramePr>
        <p:xfrm>
          <a:off x="943789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D9E9B19-6630-4E69-B9C3-20CA47B3B732}"/>
              </a:ext>
            </a:extLst>
          </p:cNvPr>
          <p:cNvSpPr txBox="1"/>
          <p:nvPr/>
        </p:nvSpPr>
        <p:spPr>
          <a:xfrm>
            <a:off x="411600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601C54-1A71-40C5-A59A-B0DDD2E26DF4}"/>
              </a:ext>
            </a:extLst>
          </p:cNvPr>
          <p:cNvGrpSpPr/>
          <p:nvPr/>
        </p:nvGrpSpPr>
        <p:grpSpPr>
          <a:xfrm>
            <a:off x="3748561" y="4721679"/>
            <a:ext cx="1946160" cy="1438119"/>
            <a:chOff x="270024" y="1671303"/>
            <a:chExt cx="1773337" cy="1452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84E273-87CE-4B1B-B472-67FCBC73ACA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2EED9B-D4E6-44F2-A422-C06B0CCA467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9744C9-1714-456D-B4B2-BFD6C4232423}"/>
              </a:ext>
            </a:extLst>
          </p:cNvPr>
          <p:cNvSpPr txBox="1"/>
          <p:nvPr/>
        </p:nvSpPr>
        <p:spPr>
          <a:xfrm>
            <a:off x="393741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26">
            <a:extLst>
              <a:ext uri="{FF2B5EF4-FFF2-40B4-BE49-F238E27FC236}">
                <a16:creationId xmlns:a16="http://schemas.microsoft.com/office/drawing/2014/main" id="{AA5A1ADE-3F1E-4A11-936C-11250DCB7CEC}"/>
              </a:ext>
            </a:extLst>
          </p:cNvPr>
          <p:cNvSpPr/>
          <p:nvPr/>
        </p:nvSpPr>
        <p:spPr>
          <a:xfrm>
            <a:off x="369564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09AA24-1172-446C-BEF4-65FD49795E15}"/>
              </a:ext>
            </a:extLst>
          </p:cNvPr>
          <p:cNvSpPr txBox="1"/>
          <p:nvPr/>
        </p:nvSpPr>
        <p:spPr>
          <a:xfrm>
            <a:off x="393741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D09D0D9-F564-43F0-AF14-571BF51AB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056353"/>
              </p:ext>
            </p:extLst>
          </p:nvPr>
        </p:nvGraphicFramePr>
        <p:xfrm>
          <a:off x="382530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129700C-27ED-44D4-932F-F860DEFF77C7}"/>
              </a:ext>
            </a:extLst>
          </p:cNvPr>
          <p:cNvSpPr txBox="1"/>
          <p:nvPr/>
        </p:nvSpPr>
        <p:spPr>
          <a:xfrm>
            <a:off x="692230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DD1C16-C96F-4039-AC7E-31A5BA655E15}"/>
              </a:ext>
            </a:extLst>
          </p:cNvPr>
          <p:cNvGrpSpPr/>
          <p:nvPr/>
        </p:nvGrpSpPr>
        <p:grpSpPr>
          <a:xfrm>
            <a:off x="6554856" y="4721679"/>
            <a:ext cx="1946160" cy="1438119"/>
            <a:chOff x="270024" y="1671303"/>
            <a:chExt cx="1773337" cy="14525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889379-F79B-4388-89DB-D8F639D7608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6E9CE-7C8F-49CD-B16B-0568E90CDA9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EC7A997-9CD3-4471-B670-DC1E3A99AF91}"/>
              </a:ext>
            </a:extLst>
          </p:cNvPr>
          <p:cNvSpPr txBox="1"/>
          <p:nvPr/>
        </p:nvSpPr>
        <p:spPr>
          <a:xfrm>
            <a:off x="674370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Rounded Rectangle 133">
            <a:extLst>
              <a:ext uri="{FF2B5EF4-FFF2-40B4-BE49-F238E27FC236}">
                <a16:creationId xmlns:a16="http://schemas.microsoft.com/office/drawing/2014/main" id="{19E35D30-9310-4E8D-860C-E5713C1C7DF3}"/>
              </a:ext>
            </a:extLst>
          </p:cNvPr>
          <p:cNvSpPr/>
          <p:nvPr/>
        </p:nvSpPr>
        <p:spPr>
          <a:xfrm>
            <a:off x="650193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A9C62D-9CE1-4DEA-A61E-33690A8D9733}"/>
              </a:ext>
            </a:extLst>
          </p:cNvPr>
          <p:cNvSpPr txBox="1"/>
          <p:nvPr/>
        </p:nvSpPr>
        <p:spPr>
          <a:xfrm>
            <a:off x="674370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9D12ED0-E3C0-4154-A49E-1307188C2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43701"/>
              </p:ext>
            </p:extLst>
          </p:nvPr>
        </p:nvGraphicFramePr>
        <p:xfrm>
          <a:off x="663160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5" name="Imagen 34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02FD5337-728E-A06F-02DC-4F3C013EF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n 3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0774DC8-EF09-F834-A6E7-FA5A5FAAAA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2993B1-B5B9-432C-80B5-CE9EDF9A8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02716"/>
              </p:ext>
            </p:extLst>
          </p:nvPr>
        </p:nvGraphicFramePr>
        <p:xfrm>
          <a:off x="9087988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A759E2-52DC-444E-B9A6-D9B0BB7A2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82624"/>
              </p:ext>
            </p:extLst>
          </p:nvPr>
        </p:nvGraphicFramePr>
        <p:xfrm>
          <a:off x="4784023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C1191-76B8-4988-B091-1ADE6DD61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34370"/>
              </p:ext>
            </p:extLst>
          </p:nvPr>
        </p:nvGraphicFramePr>
        <p:xfrm>
          <a:off x="6781811" y="178889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85D2F42-BD3A-440A-8CD9-CC0033DB227D}"/>
              </a:ext>
            </a:extLst>
          </p:cNvPr>
          <p:cNvGrpSpPr/>
          <p:nvPr/>
        </p:nvGrpSpPr>
        <p:grpSpPr>
          <a:xfrm>
            <a:off x="870857" y="2056262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3906A9-1C27-4335-8CA6-ABC4E9A507E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392B9-5F74-4F9F-A7AE-3422FD73F1B0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id="{6DFCC82E-57EB-4620-9C09-B21B2DF30680}"/>
              </a:ext>
            </a:extLst>
          </p:cNvPr>
          <p:cNvSpPr/>
          <p:nvPr/>
        </p:nvSpPr>
        <p:spPr>
          <a:xfrm>
            <a:off x="9963416" y="236404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id="{17DCCD1E-51A8-436A-8240-6C5007DD77A2}"/>
              </a:ext>
            </a:extLst>
          </p:cNvPr>
          <p:cNvSpPr/>
          <p:nvPr/>
        </p:nvSpPr>
        <p:spPr>
          <a:xfrm>
            <a:off x="5678011" y="22820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05C5BD2-7E3F-426C-AD61-2C5081EF7EA8}"/>
              </a:ext>
            </a:extLst>
          </p:cNvPr>
          <p:cNvSpPr/>
          <p:nvPr/>
        </p:nvSpPr>
        <p:spPr>
          <a:xfrm>
            <a:off x="7838604" y="2154309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2" name="Imagen 1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CF635F8-2703-7BA7-A282-E9E2360EE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A7ADA1F-6B15-8F06-D39E-C6D0CEE3B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E3A55A-E099-4AFB-88C3-994BC3C08FB2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280AD4BD-52E4-4DFE-A600-206BFB873138}"/>
              </a:ext>
            </a:extLst>
          </p:cNvPr>
          <p:cNvSpPr/>
          <p:nvPr/>
        </p:nvSpPr>
        <p:spPr>
          <a:xfrm>
            <a:off x="571040" y="3269904"/>
            <a:ext cx="874974" cy="87497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AE634F97-828B-4E8B-A03D-4FFCD13A0CEC}"/>
              </a:ext>
            </a:extLst>
          </p:cNvPr>
          <p:cNvSpPr/>
          <p:nvPr/>
        </p:nvSpPr>
        <p:spPr>
          <a:xfrm>
            <a:off x="571040" y="4779159"/>
            <a:ext cx="874974" cy="87497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63B0A4B-1C36-4327-BA7D-0B4FA1D2ADD2}"/>
              </a:ext>
            </a:extLst>
          </p:cNvPr>
          <p:cNvSpPr/>
          <p:nvPr/>
        </p:nvSpPr>
        <p:spPr>
          <a:xfrm>
            <a:off x="8464426" y="3269904"/>
            <a:ext cx="874974" cy="87497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30EC39D1-AC15-4B28-A31B-3CCF38FF4052}"/>
              </a:ext>
            </a:extLst>
          </p:cNvPr>
          <p:cNvSpPr/>
          <p:nvPr/>
        </p:nvSpPr>
        <p:spPr>
          <a:xfrm>
            <a:off x="8464426" y="4779159"/>
            <a:ext cx="874974" cy="87497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8B6A00C-9DBE-4EAD-8CCE-AB5537BFA437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4416E8D-7A98-43B5-B913-64E71CC15C88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2300B91-7124-462F-99EC-B9CD74085DAA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91B80A29-807F-493F-8A02-2887F62D674F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E1097799-91D0-4484-989F-5B73C7EB2BFA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EEA22E78-7729-4A22-A560-43B03199E2B0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그룹 27">
            <a:extLst>
              <a:ext uri="{FF2B5EF4-FFF2-40B4-BE49-F238E27FC236}">
                <a16:creationId xmlns:a16="http://schemas.microsoft.com/office/drawing/2014/main" id="{7BCFE916-E190-4C8C-B819-91C289EAA924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8499F-7638-4E4A-BD12-2443C0660C0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9C323A-7290-4EFE-8370-2FF4885EB66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30">
            <a:extLst>
              <a:ext uri="{FF2B5EF4-FFF2-40B4-BE49-F238E27FC236}">
                <a16:creationId xmlns:a16="http://schemas.microsoft.com/office/drawing/2014/main" id="{A184BB10-53BC-48C1-8E96-25EF38B1E435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26CAA4-C3E3-4799-8AB2-E7DF9736820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132D8E-03D3-4B16-ACBE-9012C869117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0">
            <a:extLst>
              <a:ext uri="{FF2B5EF4-FFF2-40B4-BE49-F238E27FC236}">
                <a16:creationId xmlns:a16="http://schemas.microsoft.com/office/drawing/2014/main" id="{6B393077-BD56-4394-920F-ADF693097C1C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7DC641-AB9D-420D-94E2-FFFA50BDCD1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586DD4-E627-4AAD-9994-E494805FBEB0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3">
            <a:extLst>
              <a:ext uri="{FF2B5EF4-FFF2-40B4-BE49-F238E27FC236}">
                <a16:creationId xmlns:a16="http://schemas.microsoft.com/office/drawing/2014/main" id="{D7620472-E073-4345-9335-FC7C8F8FE2C0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6F96D4-2688-46DD-8B0C-2E09F5DDA92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2760FC-D98F-4F36-BE6C-02B77F8AB46F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7F63BA-BB61-41EC-84D3-50410525DC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BD0FBCE3-6D3E-AC78-BE74-FB416F16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3696D17-6B11-316D-7503-216259A9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5979C0-37FB-4643-B1E6-57B7C324CBE0}"/>
              </a:ext>
            </a:extLst>
          </p:cNvPr>
          <p:cNvGrpSpPr/>
          <p:nvPr/>
        </p:nvGrpSpPr>
        <p:grpSpPr>
          <a:xfrm>
            <a:off x="974624" y="5304765"/>
            <a:ext cx="1871818" cy="923330"/>
            <a:chOff x="2551705" y="4283314"/>
            <a:chExt cx="2357003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B0B501-F5E0-4F3C-A73B-1A9E994AE7D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0C77FA-9BC0-45A7-A917-0CE38CE0CF3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C86F70-F510-4C17-8D9A-58AE1CEED2C4}"/>
              </a:ext>
            </a:extLst>
          </p:cNvPr>
          <p:cNvGrpSpPr/>
          <p:nvPr/>
        </p:nvGrpSpPr>
        <p:grpSpPr>
          <a:xfrm rot="8935246">
            <a:off x="3764058" y="3724276"/>
            <a:ext cx="234910" cy="1315030"/>
            <a:chOff x="1403648" y="3356992"/>
            <a:chExt cx="234910" cy="1315030"/>
          </a:xfrm>
          <a:solidFill>
            <a:schemeClr val="bg1">
              <a:lumMod val="9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C1F0C1-EF6A-4397-A3B7-8D74DE8F41DE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FAA8F-4B72-4B4C-BFD0-BA32383DF20C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EF1868-11D1-4BB5-8EF1-6C88EE743580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CDCA01-6C7A-49B4-BA70-4E058CE58D8E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245CFA-F370-42CC-8495-A4DE8E42044C}"/>
              </a:ext>
            </a:extLst>
          </p:cNvPr>
          <p:cNvGrpSpPr/>
          <p:nvPr/>
        </p:nvGrpSpPr>
        <p:grpSpPr>
          <a:xfrm rot="3537961">
            <a:off x="5079710" y="3229352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64D3BA-BFE5-4340-90F1-BDB05D8CFC4C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DD79EC-C008-46B1-8ACA-B5AEEB449B65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1673A-40DD-47EF-B8B5-3ABAD810A9FF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786C09-FD42-4BA8-93A2-851E32796785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0242CA-7A09-40EC-95F1-43260477809E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0F5AF-CA87-44BB-A807-AE2F92A3ECB9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1D32F7-60D7-4E44-B72D-2C2CABE8326B}"/>
              </a:ext>
            </a:extLst>
          </p:cNvPr>
          <p:cNvGrpSpPr/>
          <p:nvPr/>
        </p:nvGrpSpPr>
        <p:grpSpPr>
          <a:xfrm rot="3195195">
            <a:off x="7884681" y="2442229"/>
            <a:ext cx="238181" cy="2359800"/>
            <a:chOff x="1401868" y="2657468"/>
            <a:chExt cx="238181" cy="2369740"/>
          </a:xfrm>
          <a:solidFill>
            <a:schemeClr val="bg1">
              <a:lumMod val="9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EB364D-B09D-4ED0-9983-5A87CB8154C8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D0410E-8896-457C-BEE8-ADDC79E5CED4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18EE93-9B2D-4A7F-A6AB-D158ADED8655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EF55B4-0010-43CC-BC93-C34C5B49E9C8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92129F-B694-49A8-9719-E9B0A3C4677A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604AD6-D856-46F5-80DD-ECA3F75E6C6A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39">
              <a:extLst>
                <a:ext uri="{FF2B5EF4-FFF2-40B4-BE49-F238E27FC236}">
                  <a16:creationId xmlns:a16="http://schemas.microsoft.com/office/drawing/2014/main" id="{4518CB5E-7E2E-486B-BD0C-ADD8D6742CF5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232892-0696-4719-97D0-5102C72156B8}"/>
              </a:ext>
            </a:extLst>
          </p:cNvPr>
          <p:cNvGrpSpPr/>
          <p:nvPr/>
        </p:nvGrpSpPr>
        <p:grpSpPr>
          <a:xfrm>
            <a:off x="2073749" y="2688222"/>
            <a:ext cx="1871818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4AA668-E478-45EB-AB3F-2EF99106467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B5C8D3-7438-47CE-8A3A-624C6C5DA6D3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B12E65-E08B-4433-8084-58C1817EC100}"/>
              </a:ext>
            </a:extLst>
          </p:cNvPr>
          <p:cNvGrpSpPr/>
          <p:nvPr/>
        </p:nvGrpSpPr>
        <p:grpSpPr>
          <a:xfrm>
            <a:off x="4915158" y="2297018"/>
            <a:ext cx="1871818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D64E22-1724-45CE-930B-5BA3A05C50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FE36C2-81F0-441C-A536-B9C41596082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CBEE3F-C843-46A8-87C2-0B8BAF32E900}"/>
              </a:ext>
            </a:extLst>
          </p:cNvPr>
          <p:cNvGrpSpPr/>
          <p:nvPr/>
        </p:nvGrpSpPr>
        <p:grpSpPr>
          <a:xfrm>
            <a:off x="3487722" y="5162481"/>
            <a:ext cx="1871818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27BD01-315A-4934-9C16-EF71DAECA70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EF4F0D-8E00-4F68-8B16-E8D5FF69D40E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32D86-E50C-4FB6-B4B0-4DDBCECA2968}"/>
              </a:ext>
            </a:extLst>
          </p:cNvPr>
          <p:cNvGrpSpPr/>
          <p:nvPr/>
        </p:nvGrpSpPr>
        <p:grpSpPr>
          <a:xfrm>
            <a:off x="6051172" y="4803931"/>
            <a:ext cx="1871818" cy="923330"/>
            <a:chOff x="2551705" y="4283314"/>
            <a:chExt cx="2357003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AC8ADA-71D0-4492-B90C-E567E194E9A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C46821-F06C-44BC-8FB0-33966676DE2F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F1E84F-E793-4483-93D6-1C991215203F}"/>
              </a:ext>
            </a:extLst>
          </p:cNvPr>
          <p:cNvGrpSpPr/>
          <p:nvPr/>
        </p:nvGrpSpPr>
        <p:grpSpPr>
          <a:xfrm>
            <a:off x="9170360" y="3103860"/>
            <a:ext cx="2113796" cy="923330"/>
            <a:chOff x="2551705" y="4283314"/>
            <a:chExt cx="2357003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98DF0B-6D08-41E2-9DFC-67EBA18DEAE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F93E8D-0C3F-4C8E-99F3-94B452079ACA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1">
            <a:extLst>
              <a:ext uri="{FF2B5EF4-FFF2-40B4-BE49-F238E27FC236}">
                <a16:creationId xmlns:a16="http://schemas.microsoft.com/office/drawing/2014/main" id="{F6157778-6853-4E8F-8F27-94A7F9F3088E}"/>
              </a:ext>
            </a:extLst>
          </p:cNvPr>
          <p:cNvGrpSpPr/>
          <p:nvPr/>
        </p:nvGrpSpPr>
        <p:grpSpPr>
          <a:xfrm rot="3400690">
            <a:off x="2457628" y="3607347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2B5F7339-47DA-48D0-ADF5-DA87B71C8D3D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58C804A7-FD31-446A-A34E-B158A0CC7334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733B770E-A711-4F0E-B9D5-AF1BE6BF6739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1D76B3FE-8D9A-49D0-991D-9C1C93660A3C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72FCACF6-36AE-4192-91E6-8C76D890DF5D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6CB17829-F9E9-4B62-9A25-20D99E6725F7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Group 31">
            <a:extLst>
              <a:ext uri="{FF2B5EF4-FFF2-40B4-BE49-F238E27FC236}">
                <a16:creationId xmlns:a16="http://schemas.microsoft.com/office/drawing/2014/main" id="{871749C4-03B2-4596-9786-4F38CB2ACA2E}"/>
              </a:ext>
            </a:extLst>
          </p:cNvPr>
          <p:cNvGrpSpPr/>
          <p:nvPr/>
        </p:nvGrpSpPr>
        <p:grpSpPr>
          <a:xfrm rot="19500000">
            <a:off x="6440166" y="3365606"/>
            <a:ext cx="234910" cy="1294474"/>
            <a:chOff x="1405139" y="2657468"/>
            <a:chExt cx="234910" cy="1294474"/>
          </a:xfrm>
          <a:solidFill>
            <a:schemeClr val="bg1">
              <a:lumMod val="95000"/>
            </a:schemeClr>
          </a:solidFill>
        </p:grpSpPr>
        <p:sp>
          <p:nvSpPr>
            <p:cNvPr id="49" name="Rectangle 34">
              <a:extLst>
                <a:ext uri="{FF2B5EF4-FFF2-40B4-BE49-F238E27FC236}">
                  <a16:creationId xmlns:a16="http://schemas.microsoft.com/office/drawing/2014/main" id="{019D4EA6-A33E-45F4-9BBD-934DA8B82858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35">
              <a:extLst>
                <a:ext uri="{FF2B5EF4-FFF2-40B4-BE49-F238E27FC236}">
                  <a16:creationId xmlns:a16="http://schemas.microsoft.com/office/drawing/2014/main" id="{DBD9E48E-DE42-4E90-9977-0283272A23FA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36">
              <a:extLst>
                <a:ext uri="{FF2B5EF4-FFF2-40B4-BE49-F238E27FC236}">
                  <a16:creationId xmlns:a16="http://schemas.microsoft.com/office/drawing/2014/main" id="{132FBDC0-C27E-4F24-9C74-C43C117E3E92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37">
              <a:extLst>
                <a:ext uri="{FF2B5EF4-FFF2-40B4-BE49-F238E27FC236}">
                  <a16:creationId xmlns:a16="http://schemas.microsoft.com/office/drawing/2014/main" id="{50458363-B63A-47F2-9945-E6AA4F8C794A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Freeform 55">
            <a:extLst>
              <a:ext uri="{FF2B5EF4-FFF2-40B4-BE49-F238E27FC236}">
                <a16:creationId xmlns:a16="http://schemas.microsoft.com/office/drawing/2014/main" id="{298D8B07-4E86-421D-A0D0-9359EFEC207E}"/>
              </a:ext>
            </a:extLst>
          </p:cNvPr>
          <p:cNvSpPr/>
          <p:nvPr/>
        </p:nvSpPr>
        <p:spPr>
          <a:xfrm rot="3227829">
            <a:off x="9553532" y="1461326"/>
            <a:ext cx="652379" cy="1598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4" name="Imagen 5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92BA8A89-EC37-5675-174D-3584983AB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n 5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89B1C08-23AA-F4CA-8819-DE23C0D04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5B825D-8C03-4DA6-A948-EA8D49C68092}"/>
              </a:ext>
            </a:extLst>
          </p:cNvPr>
          <p:cNvGrpSpPr/>
          <p:nvPr/>
        </p:nvGrpSpPr>
        <p:grpSpPr>
          <a:xfrm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956054D-7B66-4764-B3FA-B0079F599743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83F12B35-6401-49CD-B82B-06536EB4C455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FB30C889-5D44-4FC3-A078-40F0764B6A69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1E0B8CD3-99D2-4A60-AA8E-C5745048214B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E70AF6A9-95DE-4205-9367-B30A1CE70C83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217D2130-212C-485D-BC21-8AD338DEA4F0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100E24-619E-4C4B-98A4-90D25D6E2348}"/>
              </a:ext>
            </a:extLst>
          </p:cNvPr>
          <p:cNvGrpSpPr/>
          <p:nvPr/>
        </p:nvGrpSpPr>
        <p:grpSpPr>
          <a:xfrm>
            <a:off x="2168094" y="1739739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17D1F0-2022-4EEC-8752-93720A8E3CD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6EAFFE-86A7-4FBA-9078-509CEBD801D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43EEDB-8F97-46A6-8EB9-FE852C384A1B}"/>
              </a:ext>
            </a:extLst>
          </p:cNvPr>
          <p:cNvGrpSpPr/>
          <p:nvPr/>
        </p:nvGrpSpPr>
        <p:grpSpPr>
          <a:xfrm>
            <a:off x="770122" y="3512123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62E02F-A629-473E-81F9-6A2B7458C8F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BE878B-A636-49A5-8397-595A19CD58D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87F41C-7220-4372-8A4F-3F8F4CF9BDDD}"/>
              </a:ext>
            </a:extLst>
          </p:cNvPr>
          <p:cNvGrpSpPr/>
          <p:nvPr/>
        </p:nvGrpSpPr>
        <p:grpSpPr>
          <a:xfrm>
            <a:off x="2168094" y="5229317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6C6E21-67E6-46A1-A392-FA2FF5C6003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ED64CE-B2AE-4D2F-9C93-20963693806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1E78B0-423D-40ED-8740-401F545B64F5}"/>
              </a:ext>
            </a:extLst>
          </p:cNvPr>
          <p:cNvGrpSpPr/>
          <p:nvPr/>
        </p:nvGrpSpPr>
        <p:grpSpPr>
          <a:xfrm>
            <a:off x="6812797" y="1739739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3970C9-82CC-4A26-BA37-503137391BB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88DB4A-7606-401B-8F9F-3260DB54B9A0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C3BB2F-32DC-445B-B383-B4911FB34B33}"/>
              </a:ext>
            </a:extLst>
          </p:cNvPr>
          <p:cNvGrpSpPr/>
          <p:nvPr/>
        </p:nvGrpSpPr>
        <p:grpSpPr>
          <a:xfrm>
            <a:off x="8221258" y="3512123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E13C39-15BF-4A8A-BDDC-56E85CACA29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60A702-63AC-4AF6-8B50-796D3C888CE0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8ACA08-EC28-4B6D-9391-0FF75C109587}"/>
              </a:ext>
            </a:extLst>
          </p:cNvPr>
          <p:cNvGrpSpPr/>
          <p:nvPr/>
        </p:nvGrpSpPr>
        <p:grpSpPr>
          <a:xfrm>
            <a:off x="6795158" y="522931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E7450E-5275-46F4-8C83-B4C3770C484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D4577-0302-4F57-B943-3FFA6CB6A55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C87ECBD0-826F-4C48-8FAB-EF882F567CA3}"/>
              </a:ext>
            </a:extLst>
          </p:cNvPr>
          <p:cNvSpPr/>
          <p:nvPr/>
        </p:nvSpPr>
        <p:spPr>
          <a:xfrm>
            <a:off x="5302338" y="313200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2D1FA31B-B1E3-4B1E-A2F4-6A2E3D22D2B8}"/>
              </a:ext>
            </a:extLst>
          </p:cNvPr>
          <p:cNvSpPr/>
          <p:nvPr/>
        </p:nvSpPr>
        <p:spPr>
          <a:xfrm>
            <a:off x="6559633" y="30688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24765150-6FE9-47C3-9591-856E0E4BC688}"/>
              </a:ext>
            </a:extLst>
          </p:cNvPr>
          <p:cNvSpPr/>
          <p:nvPr/>
        </p:nvSpPr>
        <p:spPr>
          <a:xfrm>
            <a:off x="4665137" y="37723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2FDDB237-470F-4390-BD80-D0F91533A5DD}"/>
              </a:ext>
            </a:extLst>
          </p:cNvPr>
          <p:cNvSpPr/>
          <p:nvPr/>
        </p:nvSpPr>
        <p:spPr>
          <a:xfrm>
            <a:off x="6554205" y="446000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1C585E25-DF89-4F1B-BE4A-FAC3A44893D0}"/>
              </a:ext>
            </a:extLst>
          </p:cNvPr>
          <p:cNvSpPr/>
          <p:nvPr/>
        </p:nvSpPr>
        <p:spPr>
          <a:xfrm>
            <a:off x="5293099" y="4486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C84405B1-D508-4C3F-8831-18855DE5A145}"/>
              </a:ext>
            </a:extLst>
          </p:cNvPr>
          <p:cNvSpPr/>
          <p:nvPr/>
        </p:nvSpPr>
        <p:spPr>
          <a:xfrm>
            <a:off x="7228402" y="37706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4" name="Imagen 3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20B2A48C-DA94-00A3-E28F-56302F5DD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n 3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5A3DBDA-90AC-3AA1-C462-4D639BF58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7">
            <a:extLst>
              <a:ext uri="{FF2B5EF4-FFF2-40B4-BE49-F238E27FC236}">
                <a16:creationId xmlns:a16="http://schemas.microsoft.com/office/drawing/2014/main" id="{FE37E30B-5B4F-43B5-842A-C67BB4E8A305}"/>
              </a:ext>
            </a:extLst>
          </p:cNvPr>
          <p:cNvSpPr/>
          <p:nvPr/>
        </p:nvSpPr>
        <p:spPr>
          <a:xfrm rot="18900000">
            <a:off x="2793159" y="3192144"/>
            <a:ext cx="1310591" cy="1310591"/>
          </a:xfrm>
          <a:prstGeom prst="roundRect">
            <a:avLst>
              <a:gd name="adj" fmla="val 0"/>
            </a:avLst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EC46A63-1376-411F-9B9D-5CEF35C41BBB}"/>
              </a:ext>
            </a:extLst>
          </p:cNvPr>
          <p:cNvSpPr/>
          <p:nvPr/>
        </p:nvSpPr>
        <p:spPr>
          <a:xfrm flipH="1">
            <a:off x="3595375" y="3221928"/>
            <a:ext cx="1005590" cy="1252088"/>
          </a:xfrm>
          <a:custGeom>
            <a:avLst/>
            <a:gdLst>
              <a:gd name="connsiteX0" fmla="*/ 379545 w 1005590"/>
              <a:gd name="connsiteY0" fmla="*/ 0 h 1252088"/>
              <a:gd name="connsiteX1" fmla="*/ 1005590 w 1005590"/>
              <a:gd name="connsiteY1" fmla="*/ 626044 h 1252088"/>
              <a:gd name="connsiteX2" fmla="*/ 379545 w 1005590"/>
              <a:gd name="connsiteY2" fmla="*/ 1252088 h 1252088"/>
              <a:gd name="connsiteX3" fmla="*/ 0 w 1005590"/>
              <a:gd name="connsiteY3" fmla="*/ 872545 h 1252088"/>
              <a:gd name="connsiteX4" fmla="*/ 246501 w 1005590"/>
              <a:gd name="connsiteY4" fmla="*/ 626044 h 1252088"/>
              <a:gd name="connsiteX5" fmla="*/ 0 w 1005590"/>
              <a:gd name="connsiteY5" fmla="*/ 379544 h 125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590" h="1252088">
                <a:moveTo>
                  <a:pt x="379545" y="0"/>
                </a:moveTo>
                <a:lnTo>
                  <a:pt x="1005590" y="626044"/>
                </a:lnTo>
                <a:lnTo>
                  <a:pt x="379545" y="1252088"/>
                </a:lnTo>
                <a:lnTo>
                  <a:pt x="0" y="872545"/>
                </a:lnTo>
                <a:lnTo>
                  <a:pt x="246501" y="626044"/>
                </a:lnTo>
                <a:lnTo>
                  <a:pt x="0" y="3795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0892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50848-3206-4A43-BA43-19D8AE5FF7C0}"/>
              </a:ext>
            </a:extLst>
          </p:cNvPr>
          <p:cNvGrpSpPr/>
          <p:nvPr/>
        </p:nvGrpSpPr>
        <p:grpSpPr>
          <a:xfrm>
            <a:off x="743298" y="1713879"/>
            <a:ext cx="4043549" cy="728318"/>
            <a:chOff x="467544" y="1628800"/>
            <a:chExt cx="2795302" cy="7283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05D6DC-5DDD-4CC5-BD4C-71123589E283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50C79-EB04-4317-AC13-15BD4921142A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576EFE-F930-42FD-8355-167AC0CAC76F}"/>
              </a:ext>
            </a:extLst>
          </p:cNvPr>
          <p:cNvGrpSpPr/>
          <p:nvPr/>
        </p:nvGrpSpPr>
        <p:grpSpPr>
          <a:xfrm>
            <a:off x="743298" y="5361197"/>
            <a:ext cx="4043549" cy="728318"/>
            <a:chOff x="467544" y="5498541"/>
            <a:chExt cx="2795302" cy="7283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66D9D6-50F9-43C9-9C07-E40A6DD9CB48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9745A5-0F1B-4227-94BB-7A1EC39A1517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Freeform 32">
            <a:extLst>
              <a:ext uri="{FF2B5EF4-FFF2-40B4-BE49-F238E27FC236}">
                <a16:creationId xmlns:a16="http://schemas.microsoft.com/office/drawing/2014/main" id="{7E449D1B-6D83-43C1-A386-5C5DE297D651}"/>
              </a:ext>
            </a:extLst>
          </p:cNvPr>
          <p:cNvSpPr/>
          <p:nvPr/>
        </p:nvSpPr>
        <p:spPr>
          <a:xfrm>
            <a:off x="4814154" y="4264491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id="{C3E4DC30-425D-4D91-9918-35D788BEABB1}"/>
              </a:ext>
            </a:extLst>
          </p:cNvPr>
          <p:cNvSpPr/>
          <p:nvPr/>
        </p:nvSpPr>
        <p:spPr>
          <a:xfrm flipH="1">
            <a:off x="7014588" y="4264493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id="{1B1DBA41-EE30-47E2-86F7-CF044737CD36}"/>
              </a:ext>
            </a:extLst>
          </p:cNvPr>
          <p:cNvSpPr/>
          <p:nvPr/>
        </p:nvSpPr>
        <p:spPr>
          <a:xfrm>
            <a:off x="4251960" y="1886178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100">
            <a:extLst>
              <a:ext uri="{FF2B5EF4-FFF2-40B4-BE49-F238E27FC236}">
                <a16:creationId xmlns:a16="http://schemas.microsoft.com/office/drawing/2014/main" id="{62899E6E-9FA8-46FD-AD18-9E856D000FCD}"/>
              </a:ext>
            </a:extLst>
          </p:cNvPr>
          <p:cNvSpPr/>
          <p:nvPr/>
        </p:nvSpPr>
        <p:spPr>
          <a:xfrm flipH="1">
            <a:off x="6953698" y="1882763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7E615B-838E-462F-AAA6-32CC7D7C63ED}"/>
              </a:ext>
            </a:extLst>
          </p:cNvPr>
          <p:cNvGrpSpPr/>
          <p:nvPr/>
        </p:nvGrpSpPr>
        <p:grpSpPr>
          <a:xfrm>
            <a:off x="7365856" y="1713879"/>
            <a:ext cx="4043549" cy="728318"/>
            <a:chOff x="5841856" y="1628800"/>
            <a:chExt cx="2795302" cy="72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2C234A-F879-409D-B38F-E6CF347A9DEA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07B4C2-B45B-4FA0-9CA0-8D3ADD62AD72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9AA3C5-5731-4257-9F49-907C44212C40}"/>
              </a:ext>
            </a:extLst>
          </p:cNvPr>
          <p:cNvGrpSpPr/>
          <p:nvPr/>
        </p:nvGrpSpPr>
        <p:grpSpPr>
          <a:xfrm>
            <a:off x="7365856" y="5361197"/>
            <a:ext cx="4043549" cy="728318"/>
            <a:chOff x="5841856" y="5498541"/>
            <a:chExt cx="2795302" cy="72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D16069-A68F-4C38-B207-077143D14721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A584F2-08CA-4B74-AC99-A4B7CF395E57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A2B14C-7556-4254-AB0C-614C49B40F7E}"/>
              </a:ext>
            </a:extLst>
          </p:cNvPr>
          <p:cNvSpPr txBox="1"/>
          <p:nvPr/>
        </p:nvSpPr>
        <p:spPr>
          <a:xfrm>
            <a:off x="5177408" y="2858511"/>
            <a:ext cx="18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1549B6-370B-4F99-A3E2-AB90D2394974}"/>
              </a:ext>
            </a:extLst>
          </p:cNvPr>
          <p:cNvSpPr txBox="1"/>
          <p:nvPr/>
        </p:nvSpPr>
        <p:spPr>
          <a:xfrm>
            <a:off x="5241272" y="4656712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39">
            <a:extLst>
              <a:ext uri="{FF2B5EF4-FFF2-40B4-BE49-F238E27FC236}">
                <a16:creationId xmlns:a16="http://schemas.microsoft.com/office/drawing/2014/main" id="{F81624E7-454A-462F-83D4-B7075F1B5DE1}"/>
              </a:ext>
            </a:extLst>
          </p:cNvPr>
          <p:cNvSpPr/>
          <p:nvPr/>
        </p:nvSpPr>
        <p:spPr>
          <a:xfrm rot="18900000">
            <a:off x="8086450" y="3192145"/>
            <a:ext cx="1310591" cy="1310591"/>
          </a:xfrm>
          <a:prstGeom prst="roundRect">
            <a:avLst>
              <a:gd name="adj" fmla="val 0"/>
            </a:avLst>
          </a:prstGeom>
          <a:solidFill>
            <a:schemeClr val="accent4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498513-314A-48B5-B341-F1D098DF97AF}"/>
              </a:ext>
            </a:extLst>
          </p:cNvPr>
          <p:cNvGrpSpPr/>
          <p:nvPr/>
        </p:nvGrpSpPr>
        <p:grpSpPr>
          <a:xfrm>
            <a:off x="5642555" y="3405137"/>
            <a:ext cx="884604" cy="884604"/>
            <a:chOff x="4182377" y="2551068"/>
            <a:chExt cx="756084" cy="756084"/>
          </a:xfrm>
        </p:grpSpPr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17B4E59B-D46C-413F-AFC1-F9A80240CF6F}"/>
                </a:ext>
              </a:extLst>
            </p:cNvPr>
            <p:cNvSpPr/>
            <p:nvPr/>
          </p:nvSpPr>
          <p:spPr>
            <a:xfrm rot="18900000">
              <a:off x="4182377" y="2551068"/>
              <a:ext cx="756084" cy="756084"/>
            </a:xfrm>
            <a:prstGeom prst="roundRect">
              <a:avLst>
                <a:gd name="adj" fmla="val 0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ed Rectangle 44">
              <a:extLst>
                <a:ext uri="{FF2B5EF4-FFF2-40B4-BE49-F238E27FC236}">
                  <a16:creationId xmlns:a16="http://schemas.microsoft.com/office/drawing/2014/main" id="{73AFBF75-91B3-464F-8125-4CA3600DA662}"/>
                </a:ext>
              </a:extLst>
            </p:cNvPr>
            <p:cNvSpPr/>
            <p:nvPr/>
          </p:nvSpPr>
          <p:spPr>
            <a:xfrm rot="18900000">
              <a:off x="4261107" y="2629798"/>
              <a:ext cx="598625" cy="598625"/>
            </a:xfrm>
            <a:prstGeom prst="roundRect">
              <a:avLst>
                <a:gd name="adj" fmla="val 0"/>
              </a:avLst>
            </a:prstGeom>
            <a:solidFill>
              <a:schemeClr val="accent5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9F10AC-6E04-4CCB-A9E7-E2249F724279}"/>
              </a:ext>
            </a:extLst>
          </p:cNvPr>
          <p:cNvSpPr/>
          <p:nvPr/>
        </p:nvSpPr>
        <p:spPr>
          <a:xfrm>
            <a:off x="7597196" y="3221928"/>
            <a:ext cx="1005590" cy="1252088"/>
          </a:xfrm>
          <a:custGeom>
            <a:avLst/>
            <a:gdLst>
              <a:gd name="connsiteX0" fmla="*/ 379545 w 1005590"/>
              <a:gd name="connsiteY0" fmla="*/ 0 h 1252088"/>
              <a:gd name="connsiteX1" fmla="*/ 1005590 w 1005590"/>
              <a:gd name="connsiteY1" fmla="*/ 626044 h 1252088"/>
              <a:gd name="connsiteX2" fmla="*/ 379545 w 1005590"/>
              <a:gd name="connsiteY2" fmla="*/ 1252088 h 1252088"/>
              <a:gd name="connsiteX3" fmla="*/ 0 w 1005590"/>
              <a:gd name="connsiteY3" fmla="*/ 872545 h 1252088"/>
              <a:gd name="connsiteX4" fmla="*/ 246501 w 1005590"/>
              <a:gd name="connsiteY4" fmla="*/ 626044 h 1252088"/>
              <a:gd name="connsiteX5" fmla="*/ 0 w 1005590"/>
              <a:gd name="connsiteY5" fmla="*/ 379544 h 125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590" h="1252088">
                <a:moveTo>
                  <a:pt x="379545" y="0"/>
                </a:moveTo>
                <a:lnTo>
                  <a:pt x="1005590" y="626044"/>
                </a:lnTo>
                <a:lnTo>
                  <a:pt x="379545" y="1252088"/>
                </a:lnTo>
                <a:lnTo>
                  <a:pt x="0" y="872545"/>
                </a:lnTo>
                <a:lnTo>
                  <a:pt x="246501" y="626044"/>
                </a:lnTo>
                <a:lnTo>
                  <a:pt x="0" y="3795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41">
            <a:extLst>
              <a:ext uri="{FF2B5EF4-FFF2-40B4-BE49-F238E27FC236}">
                <a16:creationId xmlns:a16="http://schemas.microsoft.com/office/drawing/2014/main" id="{A9E37D1F-76F8-42B4-86AC-CEE9C9D4511E}"/>
              </a:ext>
            </a:extLst>
          </p:cNvPr>
          <p:cNvSpPr/>
          <p:nvPr/>
        </p:nvSpPr>
        <p:spPr>
          <a:xfrm rot="10800000">
            <a:off x="4918935" y="3558147"/>
            <a:ext cx="427590" cy="58973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Parallelogram 15">
            <a:extLst>
              <a:ext uri="{FF2B5EF4-FFF2-40B4-BE49-F238E27FC236}">
                <a16:creationId xmlns:a16="http://schemas.microsoft.com/office/drawing/2014/main" id="{41EF75B9-8CCA-4F45-8389-71A07BF9082B}"/>
              </a:ext>
            </a:extLst>
          </p:cNvPr>
          <p:cNvSpPr/>
          <p:nvPr/>
        </p:nvSpPr>
        <p:spPr>
          <a:xfrm flipH="1">
            <a:off x="3851292" y="368093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F19733E5-77D1-45F6-80AA-20A16BC26A86}"/>
              </a:ext>
            </a:extLst>
          </p:cNvPr>
          <p:cNvSpPr/>
          <p:nvPr/>
        </p:nvSpPr>
        <p:spPr>
          <a:xfrm>
            <a:off x="3015816" y="37120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200283B-B047-4C12-AAA5-BA8F71CA964B}"/>
              </a:ext>
            </a:extLst>
          </p:cNvPr>
          <p:cNvSpPr/>
          <p:nvPr/>
        </p:nvSpPr>
        <p:spPr>
          <a:xfrm>
            <a:off x="5904720" y="36638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Chord 15">
            <a:extLst>
              <a:ext uri="{FF2B5EF4-FFF2-40B4-BE49-F238E27FC236}">
                <a16:creationId xmlns:a16="http://schemas.microsoft.com/office/drawing/2014/main" id="{985218D9-621C-4788-9E93-85C4D5C0CCD9}"/>
              </a:ext>
            </a:extLst>
          </p:cNvPr>
          <p:cNvSpPr/>
          <p:nvPr/>
        </p:nvSpPr>
        <p:spPr>
          <a:xfrm>
            <a:off x="8903023" y="36270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56547D58-D55D-4FFB-BCEE-A40984D24C96}"/>
              </a:ext>
            </a:extLst>
          </p:cNvPr>
          <p:cNvSpPr/>
          <p:nvPr/>
        </p:nvSpPr>
        <p:spPr>
          <a:xfrm>
            <a:off x="7942580" y="370170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evron 40">
            <a:extLst>
              <a:ext uri="{FF2B5EF4-FFF2-40B4-BE49-F238E27FC236}">
                <a16:creationId xmlns:a16="http://schemas.microsoft.com/office/drawing/2014/main" id="{A38650CB-0131-40C8-B78B-2E604CDA4A22}"/>
              </a:ext>
            </a:extLst>
          </p:cNvPr>
          <p:cNvSpPr/>
          <p:nvPr/>
        </p:nvSpPr>
        <p:spPr>
          <a:xfrm>
            <a:off x="6772391" y="3549243"/>
            <a:ext cx="427590" cy="58973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Imagen 2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17A7B3F3-F76B-5010-8E10-774F5FCA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BB8D684-35BF-960A-04E6-E343BBDEF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48D677-60A2-4FA4-8F8D-B3A18D91A76C}"/>
              </a:ext>
            </a:extLst>
          </p:cNvPr>
          <p:cNvGrpSpPr/>
          <p:nvPr/>
        </p:nvGrpSpPr>
        <p:grpSpPr>
          <a:xfrm>
            <a:off x="3699164" y="2769507"/>
            <a:ext cx="4793672" cy="1462648"/>
            <a:chOff x="3699165" y="4714489"/>
            <a:chExt cx="4793672" cy="14626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3699165" y="4714489"/>
              <a:ext cx="479367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¡Gracias!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3699169" y="5510160"/>
              <a:ext cx="479361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Datos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de los integrates del equipo y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nombre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del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proyecto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Triángulo 2">
            <a:extLst>
              <a:ext uri="{FF2B5EF4-FFF2-40B4-BE49-F238E27FC236}">
                <a16:creationId xmlns:a16="http://schemas.microsoft.com/office/drawing/2014/main" id="{9C249891-393D-BC44-A862-A81FE174053D}"/>
              </a:ext>
            </a:extLst>
          </p:cNvPr>
          <p:cNvSpPr/>
          <p:nvPr/>
        </p:nvSpPr>
        <p:spPr>
          <a:xfrm rot="16200000">
            <a:off x="9319718" y="208280"/>
            <a:ext cx="624609" cy="3595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9C91D3-4DFE-344A-8C38-3109371E11E0}"/>
              </a:ext>
            </a:extLst>
          </p:cNvPr>
          <p:cNvSpPr/>
          <p:nvPr/>
        </p:nvSpPr>
        <p:spPr>
          <a:xfrm>
            <a:off x="9811820" y="75773"/>
            <a:ext cx="2380180" cy="624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1EC91CE-D4F5-A4CD-13F4-5FEDDA6EE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00" y="0"/>
            <a:ext cx="1318019" cy="752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E8784-ED87-46F3-83E9-B0B86C12533B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9A238DEA-2572-4004-B3B1-E58508D64626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00FEA4-93F7-4BF1-8719-881480C7CCAE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DE28F-49B7-45A9-ABB5-B7B0DCA095F5}"/>
              </a:ext>
            </a:extLst>
          </p:cNvPr>
          <p:cNvGrpSpPr/>
          <p:nvPr/>
        </p:nvGrpSpPr>
        <p:grpSpPr>
          <a:xfrm rot="21411753">
            <a:off x="6906396" y="587532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5D5CE453-9A53-4588-B8AA-451A7BD5B82E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BC97D0-155C-4704-83FE-4B92C7C11CE5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80B5A4-BB74-47F2-8C94-91E82B9F6AFB}"/>
              </a:ext>
            </a:extLst>
          </p:cNvPr>
          <p:cNvSpPr txBox="1"/>
          <p:nvPr/>
        </p:nvSpPr>
        <p:spPr>
          <a:xfrm>
            <a:off x="5275422" y="643709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BA2ED-6778-4F99-B829-0B2D753FA873}"/>
              </a:ext>
            </a:extLst>
          </p:cNvPr>
          <p:cNvSpPr txBox="1"/>
          <p:nvPr/>
        </p:nvSpPr>
        <p:spPr>
          <a:xfrm>
            <a:off x="5275421" y="2038457"/>
            <a:ext cx="600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08A12CCB-D1B9-48C9-B862-5302C92CB901}"/>
              </a:ext>
            </a:extLst>
          </p:cNvPr>
          <p:cNvGrpSpPr/>
          <p:nvPr/>
        </p:nvGrpSpPr>
        <p:grpSpPr>
          <a:xfrm>
            <a:off x="7302073" y="4514782"/>
            <a:ext cx="1893253" cy="1502077"/>
            <a:chOff x="4986771" y="4655451"/>
            <a:chExt cx="1996552" cy="15020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116D5C-3E9B-4183-B85E-7514837D898C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EC2F8C-057F-47EC-B7A9-285F843C386A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Diamond 13">
            <a:extLst>
              <a:ext uri="{FF2B5EF4-FFF2-40B4-BE49-F238E27FC236}">
                <a16:creationId xmlns:a16="http://schemas.microsoft.com/office/drawing/2014/main" id="{193F2D9F-57E9-4580-9839-0851856D8366}"/>
              </a:ext>
            </a:extLst>
          </p:cNvPr>
          <p:cNvSpPr/>
          <p:nvPr/>
        </p:nvSpPr>
        <p:spPr>
          <a:xfrm>
            <a:off x="7904000" y="3757274"/>
            <a:ext cx="689392" cy="68939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id="{37FD584E-10DB-4EDC-A707-B53C8CA793C2}"/>
              </a:ext>
            </a:extLst>
          </p:cNvPr>
          <p:cNvGrpSpPr/>
          <p:nvPr/>
        </p:nvGrpSpPr>
        <p:grpSpPr>
          <a:xfrm>
            <a:off x="5199282" y="4514782"/>
            <a:ext cx="1893253" cy="1502077"/>
            <a:chOff x="3059832" y="4655451"/>
            <a:chExt cx="1996552" cy="15020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DF963A-518A-41F1-866A-E696048925C2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ADA7CD-8663-4702-9850-88FF5BDBED8A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Diamond 17">
            <a:extLst>
              <a:ext uri="{FF2B5EF4-FFF2-40B4-BE49-F238E27FC236}">
                <a16:creationId xmlns:a16="http://schemas.microsoft.com/office/drawing/2014/main" id="{B2F92503-11F7-4BBF-B992-391CA3182595}"/>
              </a:ext>
            </a:extLst>
          </p:cNvPr>
          <p:cNvSpPr/>
          <p:nvPr/>
        </p:nvSpPr>
        <p:spPr>
          <a:xfrm>
            <a:off x="5801210" y="3766166"/>
            <a:ext cx="689392" cy="68939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id="{C4F7D573-A59D-4378-82F9-6FA851D638D5}"/>
              </a:ext>
            </a:extLst>
          </p:cNvPr>
          <p:cNvGrpSpPr/>
          <p:nvPr/>
        </p:nvGrpSpPr>
        <p:grpSpPr>
          <a:xfrm>
            <a:off x="9404862" y="4514782"/>
            <a:ext cx="1893253" cy="1502077"/>
            <a:chOff x="6913710" y="4655451"/>
            <a:chExt cx="1996552" cy="1502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3D055E-6BA2-4B63-B4C8-CA6635CD0B30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4E0B6C-879C-4F2A-B400-13732D246D37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id="{F0729824-FBDB-47D9-BDAB-DCB3CF64A357}"/>
              </a:ext>
            </a:extLst>
          </p:cNvPr>
          <p:cNvSpPr/>
          <p:nvPr/>
        </p:nvSpPr>
        <p:spPr>
          <a:xfrm>
            <a:off x="10006790" y="3755726"/>
            <a:ext cx="689392" cy="68939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702C167-A6B4-498D-83EF-FE4A21EE7966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FA658D35-AB1B-42E2-A4C1-9B7C66310DCE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941E69D-64CB-4A4C-9EBD-8C4074A82500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9A1CA4-1C5A-4F23-999A-AE086E1EF523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FB72CEA-42BA-44E5-9F74-EC84A2A3DCA4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34D61F-D2C9-47A9-8554-8971C06D7AC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EE4127C1-A136-008D-DB77-5EEC446A2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FA9A770-5CA3-8D35-277E-23A3BBF32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695FE61C-530A-4245-BEA8-BF43689F2D7E}"/>
              </a:ext>
            </a:extLst>
          </p:cNvPr>
          <p:cNvSpPr/>
          <p:nvPr/>
        </p:nvSpPr>
        <p:spPr>
          <a:xfrm rot="13800000">
            <a:off x="4455814" y="192847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0D8FBCA0-2D22-40AE-952F-75EBAE138420}"/>
              </a:ext>
            </a:extLst>
          </p:cNvPr>
          <p:cNvSpPr/>
          <p:nvPr/>
        </p:nvSpPr>
        <p:spPr>
          <a:xfrm rot="19200000">
            <a:off x="5739793" y="2915069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D9F5C02F-F1BB-41EA-978A-AF120516D555}"/>
              </a:ext>
            </a:extLst>
          </p:cNvPr>
          <p:cNvSpPr/>
          <p:nvPr/>
        </p:nvSpPr>
        <p:spPr>
          <a:xfrm rot="13800000">
            <a:off x="4455814" y="371128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359DAD6E-F101-493F-A6F4-D5B0AA98BE16}"/>
              </a:ext>
            </a:extLst>
          </p:cNvPr>
          <p:cNvSpPr/>
          <p:nvPr/>
        </p:nvSpPr>
        <p:spPr>
          <a:xfrm rot="19200000">
            <a:off x="5739793" y="4675061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5BB3E-543D-4B76-9C1B-B8F6843570AE}"/>
              </a:ext>
            </a:extLst>
          </p:cNvPr>
          <p:cNvSpPr txBox="1"/>
          <p:nvPr/>
        </p:nvSpPr>
        <p:spPr>
          <a:xfrm rot="3000000">
            <a:off x="4784147" y="241089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2EB64-7422-49E0-A28D-269513666F43}"/>
              </a:ext>
            </a:extLst>
          </p:cNvPr>
          <p:cNvSpPr txBox="1"/>
          <p:nvPr/>
        </p:nvSpPr>
        <p:spPr>
          <a:xfrm rot="3000000">
            <a:off x="4784147" y="419370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E3F19-7EC0-483D-A9EB-31C871C7CE0A}"/>
              </a:ext>
            </a:extLst>
          </p:cNvPr>
          <p:cNvSpPr txBox="1"/>
          <p:nvPr/>
        </p:nvSpPr>
        <p:spPr>
          <a:xfrm rot="19200000">
            <a:off x="5883269" y="3437252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03E95-FE10-46AB-9203-4A5A8565E597}"/>
              </a:ext>
            </a:extLst>
          </p:cNvPr>
          <p:cNvSpPr txBox="1"/>
          <p:nvPr/>
        </p:nvSpPr>
        <p:spPr>
          <a:xfrm rot="19200000">
            <a:off x="5871119" y="517035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0645FCFD-1772-4DF9-AEEC-EAD97CC78E23}"/>
              </a:ext>
            </a:extLst>
          </p:cNvPr>
          <p:cNvGrpSpPr/>
          <p:nvPr/>
        </p:nvGrpSpPr>
        <p:grpSpPr>
          <a:xfrm>
            <a:off x="8246674" y="2644578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CF8C7-20F5-46E8-8C2A-3927B612BCD9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05664-3724-4AA6-B14E-8B5A6853BB9A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1E0B349B-88A7-4A6B-8DAA-55CFE0A7A034}"/>
              </a:ext>
            </a:extLst>
          </p:cNvPr>
          <p:cNvGrpSpPr/>
          <p:nvPr/>
        </p:nvGrpSpPr>
        <p:grpSpPr>
          <a:xfrm>
            <a:off x="8246674" y="4437344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B7CE55-384F-450F-957F-41572E70A4F6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6B66D-15C5-4745-80A6-77083D45C4DA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8BC7E139-EAB2-45D6-804F-079238620837}"/>
              </a:ext>
            </a:extLst>
          </p:cNvPr>
          <p:cNvGrpSpPr/>
          <p:nvPr/>
        </p:nvGrpSpPr>
        <p:grpSpPr>
          <a:xfrm>
            <a:off x="685052" y="1668590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0F73E7-6921-41D7-819A-ED4A92AEFD5D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943EBB-9553-4B7B-9AAE-A1D068F3ABBB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15A67283-231E-4F18-A138-0B9829E6A403}"/>
              </a:ext>
            </a:extLst>
          </p:cNvPr>
          <p:cNvGrpSpPr/>
          <p:nvPr/>
        </p:nvGrpSpPr>
        <p:grpSpPr>
          <a:xfrm>
            <a:off x="685052" y="3461356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F0D62C-CB83-4B87-9DAB-8A6C7E7A4E46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8B655C-DA80-498C-948C-610ED686A209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F5BBD88B-E8A7-4C94-A3F7-318857A880AB}"/>
              </a:ext>
            </a:extLst>
          </p:cNvPr>
          <p:cNvSpPr/>
          <p:nvPr/>
        </p:nvSpPr>
        <p:spPr>
          <a:xfrm>
            <a:off x="7628642" y="483323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8A17A15E-2B37-4677-80C0-7EEBADE10B83}"/>
              </a:ext>
            </a:extLst>
          </p:cNvPr>
          <p:cNvSpPr/>
          <p:nvPr/>
        </p:nvSpPr>
        <p:spPr>
          <a:xfrm>
            <a:off x="4208399" y="372839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ADC39400-C398-47B7-AEB3-FEE610680808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0404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19E0C1FB-7720-459E-B555-DDDB533C80D7}"/>
              </a:ext>
            </a:extLst>
          </p:cNvPr>
          <p:cNvSpPr/>
          <p:nvPr/>
        </p:nvSpPr>
        <p:spPr>
          <a:xfrm>
            <a:off x="4173938" y="192502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7" name="Imagen 2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6B03271-15CB-ED55-3D96-19D71AA0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D41A990-CB80-DF8D-0698-994B3CDDB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C614391B-99B0-469F-A4C1-B12B05B2B733}"/>
              </a:ext>
            </a:extLst>
          </p:cNvPr>
          <p:cNvSpPr/>
          <p:nvPr/>
        </p:nvSpPr>
        <p:spPr>
          <a:xfrm>
            <a:off x="4771186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F339904-4087-4AFE-8890-F84070383E59}"/>
              </a:ext>
            </a:extLst>
          </p:cNvPr>
          <p:cNvSpPr/>
          <p:nvPr/>
        </p:nvSpPr>
        <p:spPr>
          <a:xfrm>
            <a:off x="4771186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7D8CAE4-79EC-4AE7-91D9-B13C7189E0CB}"/>
              </a:ext>
            </a:extLst>
          </p:cNvPr>
          <p:cNvSpPr/>
          <p:nvPr/>
        </p:nvSpPr>
        <p:spPr>
          <a:xfrm>
            <a:off x="2925090" y="2400386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47A3C85-36A0-455F-B2EF-8C8D791A30B9}"/>
              </a:ext>
            </a:extLst>
          </p:cNvPr>
          <p:cNvSpPr/>
          <p:nvPr/>
        </p:nvSpPr>
        <p:spPr>
          <a:xfrm>
            <a:off x="2925090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2304740-03F0-4AA3-B1BD-57166F1B03D7}"/>
              </a:ext>
            </a:extLst>
          </p:cNvPr>
          <p:cNvSpPr/>
          <p:nvPr/>
        </p:nvSpPr>
        <p:spPr>
          <a:xfrm>
            <a:off x="1078995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46213D5-0A2F-42F3-BE0D-23F5E2B53742}"/>
              </a:ext>
            </a:extLst>
          </p:cNvPr>
          <p:cNvSpPr/>
          <p:nvPr/>
        </p:nvSpPr>
        <p:spPr>
          <a:xfrm>
            <a:off x="1078995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2D0EA-FAB4-4B1D-93D1-EF809902AA04}"/>
              </a:ext>
            </a:extLst>
          </p:cNvPr>
          <p:cNvSpPr txBox="1"/>
          <p:nvPr/>
        </p:nvSpPr>
        <p:spPr>
          <a:xfrm>
            <a:off x="1218681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0BD7-87D7-43FF-9D5F-E2747E4DE135}"/>
              </a:ext>
            </a:extLst>
          </p:cNvPr>
          <p:cNvSpPr txBox="1"/>
          <p:nvPr/>
        </p:nvSpPr>
        <p:spPr>
          <a:xfrm>
            <a:off x="3064777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AA9347-F0BD-463D-B9B4-4F08365312AA}"/>
              </a:ext>
            </a:extLst>
          </p:cNvPr>
          <p:cNvSpPr txBox="1"/>
          <p:nvPr/>
        </p:nvSpPr>
        <p:spPr>
          <a:xfrm>
            <a:off x="1218681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E6C68-541F-46C5-BA67-1AFF4A9D7750}"/>
              </a:ext>
            </a:extLst>
          </p:cNvPr>
          <p:cNvSpPr txBox="1"/>
          <p:nvPr/>
        </p:nvSpPr>
        <p:spPr>
          <a:xfrm>
            <a:off x="3064777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46692F-3E23-45A0-B90F-6072563B2632}"/>
              </a:ext>
            </a:extLst>
          </p:cNvPr>
          <p:cNvSpPr txBox="1"/>
          <p:nvPr/>
        </p:nvSpPr>
        <p:spPr>
          <a:xfrm>
            <a:off x="4910872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27174-734D-445A-86D4-D01F6393F01E}"/>
              </a:ext>
            </a:extLst>
          </p:cNvPr>
          <p:cNvSpPr txBox="1"/>
          <p:nvPr/>
        </p:nvSpPr>
        <p:spPr>
          <a:xfrm>
            <a:off x="4910872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4176A06C-6BD0-4FB1-83F9-3E46CE6FEC10}"/>
              </a:ext>
            </a:extLst>
          </p:cNvPr>
          <p:cNvGrpSpPr/>
          <p:nvPr/>
        </p:nvGrpSpPr>
        <p:grpSpPr>
          <a:xfrm>
            <a:off x="9808368" y="1008027"/>
            <a:ext cx="2395434" cy="5863209"/>
            <a:chOff x="8241895" y="0"/>
            <a:chExt cx="3960676" cy="6858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0CFD38-5911-40F1-A46A-16A50B8DC966}"/>
                </a:ext>
              </a:extLst>
            </p:cNvPr>
            <p:cNvSpPr/>
            <p:nvPr/>
          </p:nvSpPr>
          <p:spPr>
            <a:xfrm>
              <a:off x="8241895" y="0"/>
              <a:ext cx="3950101" cy="1145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95F9DF-21CD-43E8-96C6-416FD6A03561}"/>
                </a:ext>
              </a:extLst>
            </p:cNvPr>
            <p:cNvSpPr/>
            <p:nvPr/>
          </p:nvSpPr>
          <p:spPr>
            <a:xfrm>
              <a:off x="8454655" y="1143723"/>
              <a:ext cx="3747916" cy="114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8A11B0-89F6-43EE-B3C9-B412BD8F6B3E}"/>
                </a:ext>
              </a:extLst>
            </p:cNvPr>
            <p:cNvSpPr/>
            <p:nvPr/>
          </p:nvSpPr>
          <p:spPr>
            <a:xfrm>
              <a:off x="8454655" y="2287446"/>
              <a:ext cx="3747916" cy="114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D40EED-88E1-4BE7-841A-4B541A6FA709}"/>
                </a:ext>
              </a:extLst>
            </p:cNvPr>
            <p:cNvSpPr/>
            <p:nvPr/>
          </p:nvSpPr>
          <p:spPr>
            <a:xfrm>
              <a:off x="8454655" y="3431170"/>
              <a:ext cx="3747916" cy="115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59A8B7-58FE-4E6F-99B4-8BE8BD624971}"/>
                </a:ext>
              </a:extLst>
            </p:cNvPr>
            <p:cNvSpPr/>
            <p:nvPr/>
          </p:nvSpPr>
          <p:spPr>
            <a:xfrm>
              <a:off x="8694029" y="4580296"/>
              <a:ext cx="3497967" cy="11455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76C6DB-4D53-4A82-B507-1846747F3217}"/>
                </a:ext>
              </a:extLst>
            </p:cNvPr>
            <p:cNvSpPr/>
            <p:nvPr/>
          </p:nvSpPr>
          <p:spPr>
            <a:xfrm>
              <a:off x="8694030" y="5724019"/>
              <a:ext cx="3497970" cy="113398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A5406C-62DA-45F1-91F3-D156D83C13D9}"/>
              </a:ext>
            </a:extLst>
          </p:cNvPr>
          <p:cNvGrpSpPr>
            <a:grpSpLocks noChangeAspect="1"/>
          </p:cNvGrpSpPr>
          <p:nvPr/>
        </p:nvGrpSpPr>
        <p:grpSpPr>
          <a:xfrm>
            <a:off x="8860275" y="1009829"/>
            <a:ext cx="1854259" cy="5873817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EEDACBB-B97B-4ADC-B306-0C87848BC34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B4E01B6-3ABF-4982-B697-B895A80B417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331ACAE-135E-4991-8178-E10B3C3FD20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60121E0-CC5F-47C6-A659-6F568B36FF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7" y="2350106"/>
              <a:ext cx="1917474" cy="1080000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AF54585-8E3D-42B6-8AA6-32A1669C1A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CB73966-FA67-4CD0-A00B-C1E509335DF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ED90DC-6251-415B-B0E4-FD9EF7C67E34}"/>
              </a:ext>
            </a:extLst>
          </p:cNvPr>
          <p:cNvSpPr txBox="1"/>
          <p:nvPr/>
        </p:nvSpPr>
        <p:spPr>
          <a:xfrm>
            <a:off x="690553" y="141386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C04597-C46D-439A-B062-6FD64D798C40}"/>
              </a:ext>
            </a:extLst>
          </p:cNvPr>
          <p:cNvSpPr txBox="1"/>
          <p:nvPr/>
        </p:nvSpPr>
        <p:spPr>
          <a:xfrm>
            <a:off x="690553" y="5517415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459CB58F-A6E2-4970-A3B4-5C72C215FC40}"/>
              </a:ext>
            </a:extLst>
          </p:cNvPr>
          <p:cNvSpPr/>
          <p:nvPr/>
        </p:nvSpPr>
        <p:spPr>
          <a:xfrm rot="20700000">
            <a:off x="3427609" y="4238837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Trapezoid 3">
            <a:extLst>
              <a:ext uri="{FF2B5EF4-FFF2-40B4-BE49-F238E27FC236}">
                <a16:creationId xmlns:a16="http://schemas.microsoft.com/office/drawing/2014/main" id="{3CE7EE92-D814-40C8-8569-E38A109A3086}"/>
              </a:ext>
            </a:extLst>
          </p:cNvPr>
          <p:cNvSpPr/>
          <p:nvPr/>
        </p:nvSpPr>
        <p:spPr>
          <a:xfrm>
            <a:off x="3486921" y="2707976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Down Arrow 1">
            <a:extLst>
              <a:ext uri="{FF2B5EF4-FFF2-40B4-BE49-F238E27FC236}">
                <a16:creationId xmlns:a16="http://schemas.microsoft.com/office/drawing/2014/main" id="{DAFC8D54-EB1C-4E8C-8A56-BFE4EEB5441B}"/>
              </a:ext>
            </a:extLst>
          </p:cNvPr>
          <p:cNvSpPr/>
          <p:nvPr/>
        </p:nvSpPr>
        <p:spPr>
          <a:xfrm rot="10800000" flipH="1">
            <a:off x="1617924" y="4222016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176F3D92-B7A1-4CEA-BC01-6BA6008EA3A7}"/>
              </a:ext>
            </a:extLst>
          </p:cNvPr>
          <p:cNvSpPr/>
          <p:nvPr/>
        </p:nvSpPr>
        <p:spPr>
          <a:xfrm rot="14270044">
            <a:off x="1618483" y="2668806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Frame 1">
            <a:extLst>
              <a:ext uri="{FF2B5EF4-FFF2-40B4-BE49-F238E27FC236}">
                <a16:creationId xmlns:a16="http://schemas.microsoft.com/office/drawing/2014/main" id="{C44CB12D-7663-4249-975D-B9308A0C661E}"/>
              </a:ext>
            </a:extLst>
          </p:cNvPr>
          <p:cNvSpPr/>
          <p:nvPr/>
        </p:nvSpPr>
        <p:spPr>
          <a:xfrm>
            <a:off x="5297260" y="4222016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F700D923-E58B-48E4-A934-0F0AA47A4D3A}"/>
              </a:ext>
            </a:extLst>
          </p:cNvPr>
          <p:cNvSpPr/>
          <p:nvPr/>
        </p:nvSpPr>
        <p:spPr>
          <a:xfrm>
            <a:off x="5324267" y="2665990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2BF6FB6-6C29-4CB7-9EC8-393BDBD56F26}"/>
              </a:ext>
            </a:extLst>
          </p:cNvPr>
          <p:cNvSpPr txBox="1">
            <a:spLocks/>
          </p:cNvSpPr>
          <p:nvPr/>
        </p:nvSpPr>
        <p:spPr>
          <a:xfrm>
            <a:off x="811940" y="675363"/>
            <a:ext cx="6185125" cy="8827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2"/>
                </a:solidFill>
              </a:rPr>
              <a:t>Style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DA2DCF46-A4F1-7533-A95E-AF6E73EF8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974091D-5FB5-B396-F175-2AEA92B54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70341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8AEF1-2F5B-48EA-8410-18B745C42C1E}"/>
              </a:ext>
            </a:extLst>
          </p:cNvPr>
          <p:cNvGrpSpPr/>
          <p:nvPr/>
        </p:nvGrpSpPr>
        <p:grpSpPr>
          <a:xfrm>
            <a:off x="923926" y="1979653"/>
            <a:ext cx="10370282" cy="747393"/>
            <a:chOff x="446336" y="1815481"/>
            <a:chExt cx="8277460" cy="7473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26064-21EC-49DE-8736-E3809985ABCB}"/>
                </a:ext>
              </a:extLst>
            </p:cNvPr>
            <p:cNvSpPr/>
            <p:nvPr/>
          </p:nvSpPr>
          <p:spPr>
            <a:xfrm>
              <a:off x="6491548" y="2104806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4"/>
                </a:gs>
                <a:gs pos="100000">
                  <a:schemeClr val="accent4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FACE2043-F68F-48F1-9700-84C47583BB31}"/>
                </a:ext>
              </a:extLst>
            </p:cNvPr>
            <p:cNvSpPr/>
            <p:nvPr/>
          </p:nvSpPr>
          <p:spPr>
            <a:xfrm>
              <a:off x="6493036" y="181548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2F3E86-D72B-4FC3-A7E6-C09C5FBEDAB4}"/>
                </a:ext>
              </a:extLst>
            </p:cNvPr>
            <p:cNvSpPr/>
            <p:nvPr/>
          </p:nvSpPr>
          <p:spPr>
            <a:xfrm>
              <a:off x="4476812" y="1815481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3"/>
                </a:gs>
                <a:gs pos="100000">
                  <a:schemeClr val="accent3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F0B3E7CE-DB7E-488A-A414-321E4D778B70}"/>
                </a:ext>
              </a:extLst>
            </p:cNvPr>
            <p:cNvSpPr/>
            <p:nvPr/>
          </p:nvSpPr>
          <p:spPr>
            <a:xfrm flipH="1">
              <a:off x="4476812" y="1833143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29A383-0BE0-47CE-A390-484A48D4CB5D}"/>
                </a:ext>
              </a:extLst>
            </p:cNvPr>
            <p:cNvSpPr/>
            <p:nvPr/>
          </p:nvSpPr>
          <p:spPr>
            <a:xfrm>
              <a:off x="2462560" y="2130614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2"/>
                </a:gs>
                <a:gs pos="100000">
                  <a:schemeClr val="accent2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A6A1170-17DF-48CC-BAB6-97BAA406A37B}"/>
                </a:ext>
              </a:extLst>
            </p:cNvPr>
            <p:cNvSpPr/>
            <p:nvPr/>
          </p:nvSpPr>
          <p:spPr>
            <a:xfrm>
              <a:off x="2462560" y="184150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A92E0-9C19-4BE5-8B64-8A303E7421D6}"/>
                </a:ext>
              </a:extLst>
            </p:cNvPr>
            <p:cNvSpPr/>
            <p:nvPr/>
          </p:nvSpPr>
          <p:spPr>
            <a:xfrm>
              <a:off x="446336" y="1840756"/>
              <a:ext cx="2232248" cy="432048"/>
            </a:xfrm>
            <a:prstGeom prst="rect">
              <a:avLst/>
            </a:prstGeom>
            <a:solidFill>
              <a:schemeClr val="accent1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39FA38-81F7-439A-A927-07A352A1EF30}"/>
              </a:ext>
            </a:extLst>
          </p:cNvPr>
          <p:cNvGrpSpPr/>
          <p:nvPr/>
        </p:nvGrpSpPr>
        <p:grpSpPr>
          <a:xfrm>
            <a:off x="1352854" y="3746926"/>
            <a:ext cx="2016224" cy="2378609"/>
            <a:chOff x="302738" y="4417056"/>
            <a:chExt cx="2099766" cy="23786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B118E-C67A-4D7B-989B-A5B2EE57139E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52B463-14EF-4D15-A5AF-AC1CF9AA4837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6A9-DF2C-4853-9A64-8C20D17AFA3D}"/>
              </a:ext>
            </a:extLst>
          </p:cNvPr>
          <p:cNvSpPr txBox="1"/>
          <p:nvPr/>
        </p:nvSpPr>
        <p:spPr>
          <a:xfrm>
            <a:off x="1438530" y="2067062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BDDA6-8DC3-41AB-A239-86084F05F36E}"/>
              </a:ext>
            </a:extLst>
          </p:cNvPr>
          <p:cNvSpPr txBox="1"/>
          <p:nvPr/>
        </p:nvSpPr>
        <p:spPr>
          <a:xfrm>
            <a:off x="3994982" y="236395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B9C54-E69A-4085-9528-3102003D19F4}"/>
              </a:ext>
            </a:extLst>
          </p:cNvPr>
          <p:cNvSpPr txBox="1"/>
          <p:nvPr/>
        </p:nvSpPr>
        <p:spPr>
          <a:xfrm>
            <a:off x="9107887" y="233426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76638-610A-4E4D-A990-CCFE93E771D7}"/>
              </a:ext>
            </a:extLst>
          </p:cNvPr>
          <p:cNvSpPr txBox="1"/>
          <p:nvPr/>
        </p:nvSpPr>
        <p:spPr>
          <a:xfrm>
            <a:off x="6551434" y="2037460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2B51DE-8111-4264-9C72-A92C0BB20A3E}"/>
              </a:ext>
            </a:extLst>
          </p:cNvPr>
          <p:cNvGrpSpPr/>
          <p:nvPr/>
        </p:nvGrpSpPr>
        <p:grpSpPr>
          <a:xfrm>
            <a:off x="3909306" y="3746926"/>
            <a:ext cx="2016224" cy="2378609"/>
            <a:chOff x="302738" y="4417056"/>
            <a:chExt cx="2099766" cy="2378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CB968C-3EBB-4322-B111-9B24C3D64A65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7414C1-635A-440B-A119-0BA1FCE22E2A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0B8B79-883F-4C59-BDE4-476DC911112B}"/>
              </a:ext>
            </a:extLst>
          </p:cNvPr>
          <p:cNvGrpSpPr/>
          <p:nvPr/>
        </p:nvGrpSpPr>
        <p:grpSpPr>
          <a:xfrm>
            <a:off x="6465758" y="3746926"/>
            <a:ext cx="2016224" cy="2378609"/>
            <a:chOff x="302738" y="4417056"/>
            <a:chExt cx="2099766" cy="2378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DFF71B-AFFB-4CEF-8CEB-15DB894E1BCD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A71CD2-2930-47EE-A64D-3412DD160E96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4E745-185E-45C9-A5C4-C2C8623AB3D5}"/>
              </a:ext>
            </a:extLst>
          </p:cNvPr>
          <p:cNvGrpSpPr/>
          <p:nvPr/>
        </p:nvGrpSpPr>
        <p:grpSpPr>
          <a:xfrm>
            <a:off x="9022211" y="3746926"/>
            <a:ext cx="2016224" cy="2378609"/>
            <a:chOff x="302738" y="4417056"/>
            <a:chExt cx="2099766" cy="2378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274CD1-5B25-4B59-9CBC-46A22FC27AF5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8924AE-E510-4B5A-B09F-34D26678A975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3F6362CD-9A43-45D3-9F40-4A102D884D5E}"/>
              </a:ext>
            </a:extLst>
          </p:cNvPr>
          <p:cNvSpPr/>
          <p:nvPr/>
        </p:nvSpPr>
        <p:spPr>
          <a:xfrm>
            <a:off x="2099407" y="3072511"/>
            <a:ext cx="523121" cy="52549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544DB5AE-5DD5-4FF2-8AD2-2136E182C397}"/>
              </a:ext>
            </a:extLst>
          </p:cNvPr>
          <p:cNvSpPr/>
          <p:nvPr/>
        </p:nvSpPr>
        <p:spPr>
          <a:xfrm>
            <a:off x="7205210" y="3110678"/>
            <a:ext cx="537322" cy="44915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625985F-B23B-4912-AB51-1B6FF790EF32}"/>
              </a:ext>
            </a:extLst>
          </p:cNvPr>
          <p:cNvSpPr/>
          <p:nvPr/>
        </p:nvSpPr>
        <p:spPr>
          <a:xfrm>
            <a:off x="9787325" y="3125554"/>
            <a:ext cx="485996" cy="419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B1FB9B22-3FA7-43E6-B025-F067F093D2D4}"/>
              </a:ext>
            </a:extLst>
          </p:cNvPr>
          <p:cNvSpPr>
            <a:spLocks noChangeAspect="1"/>
          </p:cNvSpPr>
          <p:nvPr/>
        </p:nvSpPr>
        <p:spPr>
          <a:xfrm>
            <a:off x="4644184" y="3119234"/>
            <a:ext cx="546471" cy="4320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1" name="Imagen 3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78874FA-5796-B122-6C3E-44449EDE5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3F57B6B-D5D5-5DA8-0990-0C0544AE4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2E7CCEE-435D-4625-B26B-E4D40208C6EB}"/>
              </a:ext>
            </a:extLst>
          </p:cNvPr>
          <p:cNvSpPr txBox="1">
            <a:spLocks/>
          </p:cNvSpPr>
          <p:nvPr/>
        </p:nvSpPr>
        <p:spPr>
          <a:xfrm>
            <a:off x="8388058" y="699017"/>
            <a:ext cx="3092412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8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Oval 91">
            <a:extLst>
              <a:ext uri="{FF2B5EF4-FFF2-40B4-BE49-F238E27FC236}">
                <a16:creationId xmlns:a16="http://schemas.microsoft.com/office/drawing/2014/main" id="{B8D04A34-E904-4C11-9E5F-1F0A413CE8D3}"/>
              </a:ext>
            </a:extLst>
          </p:cNvPr>
          <p:cNvSpPr/>
          <p:nvPr/>
        </p:nvSpPr>
        <p:spPr>
          <a:xfrm>
            <a:off x="4351041" y="1994001"/>
            <a:ext cx="772350" cy="77235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94">
            <a:extLst>
              <a:ext uri="{FF2B5EF4-FFF2-40B4-BE49-F238E27FC236}">
                <a16:creationId xmlns:a16="http://schemas.microsoft.com/office/drawing/2014/main" id="{C973BAFE-AFBA-4D8F-BF47-24BA2EA3018E}"/>
              </a:ext>
            </a:extLst>
          </p:cNvPr>
          <p:cNvSpPr/>
          <p:nvPr/>
        </p:nvSpPr>
        <p:spPr>
          <a:xfrm>
            <a:off x="3505433" y="2938672"/>
            <a:ext cx="772350" cy="77235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95">
            <a:extLst>
              <a:ext uri="{FF2B5EF4-FFF2-40B4-BE49-F238E27FC236}">
                <a16:creationId xmlns:a16="http://schemas.microsoft.com/office/drawing/2014/main" id="{DC56328C-A8DE-4F11-A22B-9EE1FAB2A878}"/>
              </a:ext>
            </a:extLst>
          </p:cNvPr>
          <p:cNvSpPr/>
          <p:nvPr/>
        </p:nvSpPr>
        <p:spPr>
          <a:xfrm>
            <a:off x="4282373" y="3883341"/>
            <a:ext cx="772350" cy="7723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24">
            <a:extLst>
              <a:ext uri="{FF2B5EF4-FFF2-40B4-BE49-F238E27FC236}">
                <a16:creationId xmlns:a16="http://schemas.microsoft.com/office/drawing/2014/main" id="{F5CA276E-984A-4A99-B87B-F70252A27659}"/>
              </a:ext>
            </a:extLst>
          </p:cNvPr>
          <p:cNvGrpSpPr/>
          <p:nvPr/>
        </p:nvGrpSpPr>
        <p:grpSpPr>
          <a:xfrm>
            <a:off x="1294691" y="2033684"/>
            <a:ext cx="2983092" cy="657346"/>
            <a:chOff x="4965551" y="1783849"/>
            <a:chExt cx="1780587" cy="6573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F850C-090C-4508-9622-F768AA36A94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C1089A-F77D-45EB-8254-B8A5C213E78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7">
            <a:extLst>
              <a:ext uri="{FF2B5EF4-FFF2-40B4-BE49-F238E27FC236}">
                <a16:creationId xmlns:a16="http://schemas.microsoft.com/office/drawing/2014/main" id="{47F15E67-F438-4E42-9C50-904C166CA794}"/>
              </a:ext>
            </a:extLst>
          </p:cNvPr>
          <p:cNvGrpSpPr/>
          <p:nvPr/>
        </p:nvGrpSpPr>
        <p:grpSpPr>
          <a:xfrm>
            <a:off x="449807" y="2983455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8CA146-9749-4DB7-A54C-6B11CBBFEAE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B20916-B5C1-42CE-A04E-10228D393C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30">
            <a:extLst>
              <a:ext uri="{FF2B5EF4-FFF2-40B4-BE49-F238E27FC236}">
                <a16:creationId xmlns:a16="http://schemas.microsoft.com/office/drawing/2014/main" id="{6940BD1F-AEBD-4A56-AB0E-266BE9EEAAB9}"/>
              </a:ext>
            </a:extLst>
          </p:cNvPr>
          <p:cNvGrpSpPr/>
          <p:nvPr/>
        </p:nvGrpSpPr>
        <p:grpSpPr>
          <a:xfrm>
            <a:off x="1136087" y="3933227"/>
            <a:ext cx="2983092" cy="657346"/>
            <a:chOff x="4965551" y="1783849"/>
            <a:chExt cx="1780587" cy="6573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223521-7091-4754-B05E-52867F1BDC9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EE05DD-7746-4228-A9B7-CACA428D189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C7FE786F-31F5-437C-B10A-FA8D20AC9B56}"/>
              </a:ext>
            </a:extLst>
          </p:cNvPr>
          <p:cNvSpPr/>
          <p:nvPr/>
        </p:nvSpPr>
        <p:spPr>
          <a:xfrm flipH="1">
            <a:off x="4531637" y="4153938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F7DDEDE1-0253-498E-9E2C-44FB02EBBB81}"/>
              </a:ext>
            </a:extLst>
          </p:cNvPr>
          <p:cNvSpPr>
            <a:spLocks noChangeAspect="1"/>
          </p:cNvSpPr>
          <p:nvPr/>
        </p:nvSpPr>
        <p:spPr>
          <a:xfrm rot="9900000">
            <a:off x="4613098" y="2270428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723634AB-D977-4642-8D40-B63FE4D78EA8}"/>
              </a:ext>
            </a:extLst>
          </p:cNvPr>
          <p:cNvSpPr>
            <a:spLocks noChangeAspect="1"/>
          </p:cNvSpPr>
          <p:nvPr/>
        </p:nvSpPr>
        <p:spPr>
          <a:xfrm>
            <a:off x="3751379" y="3177162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AFEAB-B13A-49F5-8414-024E520F9BA4}"/>
              </a:ext>
            </a:extLst>
          </p:cNvPr>
          <p:cNvSpPr txBox="1"/>
          <p:nvPr/>
        </p:nvSpPr>
        <p:spPr>
          <a:xfrm>
            <a:off x="3845603" y="5961347"/>
            <a:ext cx="347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0DEF9681-AE39-446D-90C3-94C83A4B814E}"/>
              </a:ext>
            </a:extLst>
          </p:cNvPr>
          <p:cNvSpPr/>
          <p:nvPr/>
        </p:nvSpPr>
        <p:spPr>
          <a:xfrm>
            <a:off x="5196649" y="4828010"/>
            <a:ext cx="772350" cy="77235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130">
            <a:extLst>
              <a:ext uri="{FF2B5EF4-FFF2-40B4-BE49-F238E27FC236}">
                <a16:creationId xmlns:a16="http://schemas.microsoft.com/office/drawing/2014/main" id="{34396A92-AB82-45D0-AA25-AD5421E56D5A}"/>
              </a:ext>
            </a:extLst>
          </p:cNvPr>
          <p:cNvGrpSpPr/>
          <p:nvPr/>
        </p:nvGrpSpPr>
        <p:grpSpPr>
          <a:xfrm>
            <a:off x="1822367" y="4882997"/>
            <a:ext cx="2983092" cy="657346"/>
            <a:chOff x="4965551" y="1783849"/>
            <a:chExt cx="1780587" cy="6573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4FDC1B-0313-4FCC-B1F6-BE6AED17372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4DE6FB-568E-43A9-8D52-B6E26ED9226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91">
            <a:extLst>
              <a:ext uri="{FF2B5EF4-FFF2-40B4-BE49-F238E27FC236}">
                <a16:creationId xmlns:a16="http://schemas.microsoft.com/office/drawing/2014/main" id="{25C54D93-9DB4-421A-B2B7-A0D447D59A75}"/>
              </a:ext>
            </a:extLst>
          </p:cNvPr>
          <p:cNvSpPr/>
          <p:nvPr/>
        </p:nvSpPr>
        <p:spPr>
          <a:xfrm>
            <a:off x="5196649" y="1049332"/>
            <a:ext cx="772350" cy="77235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24">
            <a:extLst>
              <a:ext uri="{FF2B5EF4-FFF2-40B4-BE49-F238E27FC236}">
                <a16:creationId xmlns:a16="http://schemas.microsoft.com/office/drawing/2014/main" id="{C04E4097-7A01-453D-8F15-6EB7F2078691}"/>
              </a:ext>
            </a:extLst>
          </p:cNvPr>
          <p:cNvGrpSpPr/>
          <p:nvPr/>
        </p:nvGrpSpPr>
        <p:grpSpPr>
          <a:xfrm>
            <a:off x="2139575" y="1083912"/>
            <a:ext cx="2983092" cy="657346"/>
            <a:chOff x="4965551" y="1783849"/>
            <a:chExt cx="1780587" cy="6573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C4994D-672C-42B4-A471-F3AA5CB17CF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F5BEB3-30BF-4844-8570-66D6F517F72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1FC487FF-7962-40B9-8D48-7BF08DA49F92}"/>
              </a:ext>
            </a:extLst>
          </p:cNvPr>
          <p:cNvSpPr/>
          <p:nvPr/>
        </p:nvSpPr>
        <p:spPr>
          <a:xfrm>
            <a:off x="5435881" y="1339845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F27D8F0A-8ACE-4EB3-8140-B8428878F1C1}"/>
              </a:ext>
            </a:extLst>
          </p:cNvPr>
          <p:cNvSpPr/>
          <p:nvPr/>
        </p:nvSpPr>
        <p:spPr>
          <a:xfrm>
            <a:off x="5448453" y="5103079"/>
            <a:ext cx="268740" cy="2064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03972-1AE0-4491-BB12-5F01600618C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9408B207-EF7D-8EBE-39A3-AA996C132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ED8F8C8-E36B-787E-A810-A87139566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1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5BCC74D4-7084-6549-A504-33F350D1375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32" y="-117850"/>
            <a:ext cx="6890535" cy="6890535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E4592B9-DEB9-4E99-8F52-CBFD86124609}"/>
              </a:ext>
            </a:extLst>
          </p:cNvPr>
          <p:cNvSpPr/>
          <p:nvPr/>
        </p:nvSpPr>
        <p:spPr>
          <a:xfrm>
            <a:off x="1294763" y="332379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1" name="Right Arrow 8">
            <a:extLst>
              <a:ext uri="{FF2B5EF4-FFF2-40B4-BE49-F238E27FC236}">
                <a16:creationId xmlns:a16="http://schemas.microsoft.com/office/drawing/2014/main" id="{EACFE336-EFB0-4770-A02C-A02C39C11B3A}"/>
              </a:ext>
            </a:extLst>
          </p:cNvPr>
          <p:cNvSpPr/>
          <p:nvPr/>
        </p:nvSpPr>
        <p:spPr>
          <a:xfrm>
            <a:off x="2532488" y="358195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2C77802-9244-4BC7-A977-3C0C07413C88}"/>
              </a:ext>
            </a:extLst>
          </p:cNvPr>
          <p:cNvSpPr/>
          <p:nvPr/>
        </p:nvSpPr>
        <p:spPr>
          <a:xfrm>
            <a:off x="4166213" y="332379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ight Arrow 10">
            <a:extLst>
              <a:ext uri="{FF2B5EF4-FFF2-40B4-BE49-F238E27FC236}">
                <a16:creationId xmlns:a16="http://schemas.microsoft.com/office/drawing/2014/main" id="{DE5903BB-0F37-43E9-B498-D5570BE8B93E}"/>
              </a:ext>
            </a:extLst>
          </p:cNvPr>
          <p:cNvSpPr/>
          <p:nvPr/>
        </p:nvSpPr>
        <p:spPr>
          <a:xfrm>
            <a:off x="5403938" y="358195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D2B78739-EEF5-4C14-81C7-703803109BA2}"/>
              </a:ext>
            </a:extLst>
          </p:cNvPr>
          <p:cNvSpPr/>
          <p:nvPr/>
        </p:nvSpPr>
        <p:spPr>
          <a:xfrm>
            <a:off x="9909114" y="332379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41B40BE7-C375-4BB1-A5E6-A3EE1168F794}"/>
              </a:ext>
            </a:extLst>
          </p:cNvPr>
          <p:cNvSpPr txBox="1"/>
          <p:nvPr/>
        </p:nvSpPr>
        <p:spPr>
          <a:xfrm>
            <a:off x="14080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DA45989-9E80-4AEE-8362-21664FD74F81}"/>
              </a:ext>
            </a:extLst>
          </p:cNvPr>
          <p:cNvSpPr txBox="1"/>
          <p:nvPr/>
        </p:nvSpPr>
        <p:spPr>
          <a:xfrm>
            <a:off x="427951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BAAD1FD3-E653-4899-9EE4-1861FA9AAFBF}"/>
              </a:ext>
            </a:extLst>
          </p:cNvPr>
          <p:cNvSpPr txBox="1"/>
          <p:nvPr/>
        </p:nvSpPr>
        <p:spPr>
          <a:xfrm>
            <a:off x="10022415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62FC763-1202-4D2B-BF09-4D59D7AD319F}"/>
              </a:ext>
            </a:extLst>
          </p:cNvPr>
          <p:cNvGrpSpPr/>
          <p:nvPr/>
        </p:nvGrpSpPr>
        <p:grpSpPr>
          <a:xfrm>
            <a:off x="669662" y="4425824"/>
            <a:ext cx="2222200" cy="1114294"/>
            <a:chOff x="803640" y="3362835"/>
            <a:chExt cx="2059657" cy="1114294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FF6467F9-AEE7-4EDA-B424-C5E22109A43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943EA49D-6254-41C0-858A-96FC9196D00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112F3B5-324C-472B-A892-43797AA7C755}"/>
              </a:ext>
            </a:extLst>
          </p:cNvPr>
          <p:cNvGrpSpPr/>
          <p:nvPr/>
        </p:nvGrpSpPr>
        <p:grpSpPr>
          <a:xfrm>
            <a:off x="3541113" y="4425824"/>
            <a:ext cx="2222200" cy="1114294"/>
            <a:chOff x="803640" y="3362835"/>
            <a:chExt cx="2059657" cy="1114294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B0A98CF3-09C4-40AA-8635-F23C49F9B5B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E10D1A6E-A227-425C-82CC-F76F0F0FE2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4D679750-8DC8-42FF-8684-5B63C901794D}"/>
              </a:ext>
            </a:extLst>
          </p:cNvPr>
          <p:cNvGrpSpPr/>
          <p:nvPr/>
        </p:nvGrpSpPr>
        <p:grpSpPr>
          <a:xfrm>
            <a:off x="9284015" y="4425824"/>
            <a:ext cx="2222200" cy="1114294"/>
            <a:chOff x="803640" y="3362835"/>
            <a:chExt cx="2059657" cy="1114294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C006488-06EC-45B7-9A37-1F95B9A74AF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8EE1B08-AF42-403B-9309-D9AAC9785DE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89352622-CBC7-45E2-A11C-B2572F5F8D71}"/>
              </a:ext>
            </a:extLst>
          </p:cNvPr>
          <p:cNvSpPr/>
          <p:nvPr/>
        </p:nvSpPr>
        <p:spPr>
          <a:xfrm>
            <a:off x="7037663" y="332379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8" name="Right Arrow 302">
            <a:extLst>
              <a:ext uri="{FF2B5EF4-FFF2-40B4-BE49-F238E27FC236}">
                <a16:creationId xmlns:a16="http://schemas.microsoft.com/office/drawing/2014/main" id="{69FE96C2-F02B-4DB0-B005-B8E94BFCB390}"/>
              </a:ext>
            </a:extLst>
          </p:cNvPr>
          <p:cNvSpPr/>
          <p:nvPr/>
        </p:nvSpPr>
        <p:spPr>
          <a:xfrm>
            <a:off x="8275388" y="3581952"/>
            <a:ext cx="1368000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741CA28-81E3-4D6E-BB89-5DA3598EC7BD}"/>
              </a:ext>
            </a:extLst>
          </p:cNvPr>
          <p:cNvSpPr txBox="1"/>
          <p:nvPr/>
        </p:nvSpPr>
        <p:spPr>
          <a:xfrm>
            <a:off x="71509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D2E662B-87CC-4049-A5C4-8582811875E2}"/>
              </a:ext>
            </a:extLst>
          </p:cNvPr>
          <p:cNvGrpSpPr/>
          <p:nvPr/>
        </p:nvGrpSpPr>
        <p:grpSpPr>
          <a:xfrm>
            <a:off x="6412564" y="4425824"/>
            <a:ext cx="2222200" cy="1114294"/>
            <a:chOff x="803640" y="3362835"/>
            <a:chExt cx="2059657" cy="111429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3C2513AF-13F2-4E71-B532-8EC316B1BC9A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22F2B683-5670-4A69-8CE6-74735FC310F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D2E912-8FE4-DC6A-15C6-545E9CB51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5" y="85085"/>
            <a:ext cx="1318019" cy="7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4A879FF-4389-4547-19B8-0A642535A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711" b="18285"/>
          <a:stretch/>
        </p:blipFill>
        <p:spPr bwMode="auto">
          <a:xfrm>
            <a:off x="631113" y="102932"/>
            <a:ext cx="2232395" cy="71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3372</Words>
  <Application>Microsoft Office PowerPoint</Application>
  <PresentationFormat>Panorámica</PresentationFormat>
  <Paragraphs>376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Arial Rounded MT Bold</vt:lpstr>
      <vt:lpstr>Calibri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jorge enrique cantellano vargas</cp:lastModifiedBy>
  <cp:revision>86</cp:revision>
  <dcterms:created xsi:type="dcterms:W3CDTF">2020-01-20T05:08:25Z</dcterms:created>
  <dcterms:modified xsi:type="dcterms:W3CDTF">2023-07-03T16:15:50Z</dcterms:modified>
</cp:coreProperties>
</file>